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7" r:id="rId5"/>
    <p:sldId id="582" r:id="rId6"/>
    <p:sldId id="588" r:id="rId7"/>
    <p:sldId id="583" r:id="rId8"/>
    <p:sldId id="261" r:id="rId9"/>
    <p:sldId id="584" r:id="rId10"/>
    <p:sldId id="567" r:id="rId11"/>
    <p:sldId id="586" r:id="rId12"/>
    <p:sldId id="587" r:id="rId13"/>
    <p:sldId id="589" r:id="rId14"/>
    <p:sldId id="581"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76"/>
    <a:srgbClr val="009999"/>
    <a:srgbClr val="339966"/>
    <a:srgbClr val="FF7D7D"/>
    <a:srgbClr val="CC3300"/>
    <a:srgbClr val="CC0000"/>
    <a:srgbClr val="660033"/>
    <a:srgbClr val="D8D6D6"/>
    <a:srgbClr val="747EA8"/>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24a10e02-71b0-48ac-8127-897ce620ec7a" providerId="ADAL" clId="{316E7B41-DE21-44A9-84FF-0C7540ADAEC5}"/>
    <pc:docChg chg="undo addSld delSld modSld">
      <pc:chgData name=" " userId="24a10e02-71b0-48ac-8127-897ce620ec7a" providerId="ADAL" clId="{316E7B41-DE21-44A9-84FF-0C7540ADAEC5}" dt="2024-12-03T09:08:17.809" v="73" actId="2710"/>
      <pc:docMkLst>
        <pc:docMk/>
      </pc:docMkLst>
      <pc:sldChg chg="modSp">
        <pc:chgData name=" " userId="24a10e02-71b0-48ac-8127-897ce620ec7a" providerId="ADAL" clId="{316E7B41-DE21-44A9-84FF-0C7540ADAEC5}" dt="2024-12-03T09:08:17.809" v="73" actId="2710"/>
        <pc:sldMkLst>
          <pc:docMk/>
          <pc:sldMk cId="281905242" sldId="583"/>
        </pc:sldMkLst>
        <pc:graphicFrameChg chg="mod">
          <ac:chgData name=" " userId="24a10e02-71b0-48ac-8127-897ce620ec7a" providerId="ADAL" clId="{316E7B41-DE21-44A9-84FF-0C7540ADAEC5}" dt="2024-12-03T09:08:17.809" v="73" actId="2710"/>
          <ac:graphicFrameMkLst>
            <pc:docMk/>
            <pc:sldMk cId="281905242" sldId="583"/>
            <ac:graphicFrameMk id="22" creationId="{A9752134-51A7-4DBF-6A33-ABB3F81DEF58}"/>
          </ac:graphicFrameMkLst>
        </pc:graphicFrameChg>
      </pc:sldChg>
      <pc:sldChg chg="modSp">
        <pc:chgData name=" " userId="24a10e02-71b0-48ac-8127-897ce620ec7a" providerId="ADAL" clId="{316E7B41-DE21-44A9-84FF-0C7540ADAEC5}" dt="2024-12-03T09:05:35.472" v="71" actId="948"/>
        <pc:sldMkLst>
          <pc:docMk/>
          <pc:sldMk cId="2460974754" sldId="586"/>
        </pc:sldMkLst>
        <pc:spChg chg="mod">
          <ac:chgData name=" " userId="24a10e02-71b0-48ac-8127-897ce620ec7a" providerId="ADAL" clId="{316E7B41-DE21-44A9-84FF-0C7540ADAEC5}" dt="2024-12-03T09:05:35.472" v="71" actId="948"/>
          <ac:spMkLst>
            <pc:docMk/>
            <pc:sldMk cId="2460974754" sldId="586"/>
            <ac:spMk id="4" creationId="{EAC43700-74DF-4B7A-904D-7CF7A929A216}"/>
          </ac:spMkLst>
        </pc:spChg>
        <pc:spChg chg="mod">
          <ac:chgData name=" " userId="24a10e02-71b0-48ac-8127-897ce620ec7a" providerId="ADAL" clId="{316E7B41-DE21-44A9-84FF-0C7540ADAEC5}" dt="2024-12-03T09:05:10.709" v="70" actId="948"/>
          <ac:spMkLst>
            <pc:docMk/>
            <pc:sldMk cId="2460974754" sldId="586"/>
            <ac:spMk id="8" creationId="{B0E26459-812E-A4E0-8CAE-767A5BEB3BA6}"/>
          </ac:spMkLst>
        </pc:spChg>
      </pc:sldChg>
      <pc:sldChg chg="addSp modSp">
        <pc:chgData name=" " userId="24a10e02-71b0-48ac-8127-897ce620ec7a" providerId="ADAL" clId="{316E7B41-DE21-44A9-84FF-0C7540ADAEC5}" dt="2024-12-03T09:04:51.235" v="68" actId="403"/>
        <pc:sldMkLst>
          <pc:docMk/>
          <pc:sldMk cId="2273223643" sldId="587"/>
        </pc:sldMkLst>
        <pc:spChg chg="add mod">
          <ac:chgData name=" " userId="24a10e02-71b0-48ac-8127-897ce620ec7a" providerId="ADAL" clId="{316E7B41-DE21-44A9-84FF-0C7540ADAEC5}" dt="2024-12-03T09:04:51.235" v="68" actId="403"/>
          <ac:spMkLst>
            <pc:docMk/>
            <pc:sldMk cId="2273223643" sldId="587"/>
            <ac:spMk id="11" creationId="{BBB6B789-35B3-4898-82CF-18CCC70CF3C1}"/>
          </ac:spMkLst>
        </pc:spChg>
      </pc:sldChg>
      <pc:sldChg chg="modSp">
        <pc:chgData name=" " userId="24a10e02-71b0-48ac-8127-897ce620ec7a" providerId="ADAL" clId="{316E7B41-DE21-44A9-84FF-0C7540ADAEC5}" dt="2024-12-03T09:01:07.089" v="39" actId="14100"/>
        <pc:sldMkLst>
          <pc:docMk/>
          <pc:sldMk cId="4034038352" sldId="589"/>
        </pc:sldMkLst>
        <pc:graphicFrameChg chg="mod modGraphic">
          <ac:chgData name=" " userId="24a10e02-71b0-48ac-8127-897ce620ec7a" providerId="ADAL" clId="{316E7B41-DE21-44A9-84FF-0C7540ADAEC5}" dt="2024-12-03T09:01:07.089" v="39" actId="14100"/>
          <ac:graphicFrameMkLst>
            <pc:docMk/>
            <pc:sldMk cId="4034038352" sldId="589"/>
            <ac:graphicFrameMk id="4" creationId="{A8B070A1-42DB-A728-7EA1-D5368D15E659}"/>
          </ac:graphicFrameMkLst>
        </pc:graphicFrameChg>
      </pc:sldChg>
      <pc:sldChg chg="add del">
        <pc:chgData name=" " userId="24a10e02-71b0-48ac-8127-897ce620ec7a" providerId="ADAL" clId="{316E7B41-DE21-44A9-84FF-0C7540ADAEC5}" dt="2024-12-03T08:54:04.595" v="1"/>
        <pc:sldMkLst>
          <pc:docMk/>
          <pc:sldMk cId="335325471" sldId="590"/>
        </pc:sldMkLst>
      </pc:sldChg>
    </pc:docChg>
  </pc:docChgLst>
  <pc:docChgLst>
    <pc:chgData name="MALETSIKA PERSEFONI" userId="24a10e02-71b0-48ac-8127-897ce620ec7a" providerId="ADAL" clId="{9C48846D-288B-46C7-A107-D5ACFD0C5650}"/>
    <pc:docChg chg="undo redo custSel addSld delSld modSld sldOrd">
      <pc:chgData name="MALETSIKA PERSEFONI" userId="24a10e02-71b0-48ac-8127-897ce620ec7a" providerId="ADAL" clId="{9C48846D-288B-46C7-A107-D5ACFD0C5650}" dt="2024-11-30T08:29:54.123" v="2597" actId="113"/>
      <pc:docMkLst>
        <pc:docMk/>
      </pc:docMkLst>
      <pc:sldChg chg="addSp delSp modSp mod setBg modAnim setClrOvrMap">
        <pc:chgData name="MALETSIKA PERSEFONI" userId="24a10e02-71b0-48ac-8127-897ce620ec7a" providerId="ADAL" clId="{9C48846D-288B-46C7-A107-D5ACFD0C5650}" dt="2024-11-29T20:06:18.363" v="2142" actId="403"/>
        <pc:sldMkLst>
          <pc:docMk/>
          <pc:sldMk cId="1765913553" sldId="261"/>
        </pc:sldMkLst>
        <pc:spChg chg="mod">
          <ac:chgData name="MALETSIKA PERSEFONI" userId="24a10e02-71b0-48ac-8127-897ce620ec7a" providerId="ADAL" clId="{9C48846D-288B-46C7-A107-D5ACFD0C5650}" dt="2024-11-29T20:06:18.363" v="2142" actId="403"/>
          <ac:spMkLst>
            <pc:docMk/>
            <pc:sldMk cId="1765913553" sldId="261"/>
            <ac:spMk id="9218" creationId="{00000000-0000-0000-0000-000000000000}"/>
          </ac:spMkLst>
        </pc:spChg>
        <pc:spChg chg="mod">
          <ac:chgData name="MALETSIKA PERSEFONI" userId="24a10e02-71b0-48ac-8127-897ce620ec7a" providerId="ADAL" clId="{9C48846D-288B-46C7-A107-D5ACFD0C5650}" dt="2024-11-29T20:02:22.047" v="2120" actId="1076"/>
          <ac:spMkLst>
            <pc:docMk/>
            <pc:sldMk cId="1765913553" sldId="261"/>
            <ac:spMk id="9219" creationId="{00000000-0000-0000-0000-000000000000}"/>
          </ac:spMkLst>
        </pc:spChg>
        <pc:spChg chg="add mod">
          <ac:chgData name="MALETSIKA PERSEFONI" userId="24a10e02-71b0-48ac-8127-897ce620ec7a" providerId="ADAL" clId="{9C48846D-288B-46C7-A107-D5ACFD0C5650}" dt="2024-11-29T20:02:04.316" v="2118" actId="14100"/>
          <ac:spMkLst>
            <pc:docMk/>
            <pc:sldMk cId="1765913553" sldId="261"/>
            <ac:spMk id="13315" creationId="{00000000-0000-0000-0000-000000000000}"/>
          </ac:spMkLst>
        </pc:spChg>
        <pc:spChg chg="add del">
          <ac:chgData name="MALETSIKA PERSEFONI" userId="24a10e02-71b0-48ac-8127-897ce620ec7a" providerId="ADAL" clId="{9C48846D-288B-46C7-A107-D5ACFD0C5650}" dt="2024-11-28T17:19:24.486" v="892" actId="26606"/>
          <ac:spMkLst>
            <pc:docMk/>
            <pc:sldMk cId="1765913553" sldId="261"/>
            <ac:spMk id="13320" creationId="{2A6B319F-86FE-4754-878E-06F0804D882B}"/>
          </ac:spMkLst>
        </pc:spChg>
        <pc:spChg chg="add del">
          <ac:chgData name="MALETSIKA PERSEFONI" userId="24a10e02-71b0-48ac-8127-897ce620ec7a" providerId="ADAL" clId="{9C48846D-288B-46C7-A107-D5ACFD0C5650}" dt="2024-11-28T17:19:24.486" v="892" actId="26606"/>
          <ac:spMkLst>
            <pc:docMk/>
            <pc:sldMk cId="1765913553" sldId="261"/>
            <ac:spMk id="13322" creationId="{DCF7D1B5-3477-499F-ACC5-2C8B07F4EDB3}"/>
          </ac:spMkLst>
        </pc:spChg>
        <pc:picChg chg="del">
          <ac:chgData name="MALETSIKA PERSEFONI" userId="24a10e02-71b0-48ac-8127-897ce620ec7a" providerId="ADAL" clId="{9C48846D-288B-46C7-A107-D5ACFD0C5650}" dt="2024-11-28T17:17:09.342" v="856" actId="478"/>
          <ac:picMkLst>
            <pc:docMk/>
            <pc:sldMk cId="1765913553" sldId="261"/>
            <ac:picMk id="4" creationId="{00000000-0000-0000-0000-000000000000}"/>
          </ac:picMkLst>
        </pc:picChg>
        <pc:cxnChg chg="add mod">
          <ac:chgData name="MALETSIKA PERSEFONI" userId="24a10e02-71b0-48ac-8127-897ce620ec7a" providerId="ADAL" clId="{9C48846D-288B-46C7-A107-D5ACFD0C5650}" dt="2024-11-28T17:19:49.910" v="895" actId="14100"/>
          <ac:cxnSpMkLst>
            <pc:docMk/>
            <pc:sldMk cId="1765913553" sldId="261"/>
            <ac:cxnSpMk id="2" creationId="{C94FF446-B352-EB96-F7F5-624A45D17729}"/>
          </ac:cxnSpMkLst>
        </pc:cxnChg>
      </pc:sldChg>
      <pc:sldChg chg="addSp delSp modSp mod setBg">
        <pc:chgData name="MALETSIKA PERSEFONI" userId="24a10e02-71b0-48ac-8127-897ce620ec7a" providerId="ADAL" clId="{9C48846D-288B-46C7-A107-D5ACFD0C5650}" dt="2024-11-29T20:16:37.600" v="2253" actId="113"/>
        <pc:sldMkLst>
          <pc:docMk/>
          <pc:sldMk cId="4173562014" sldId="267"/>
        </pc:sldMkLst>
        <pc:spChg chg="mod">
          <ac:chgData name="MALETSIKA PERSEFONI" userId="24a10e02-71b0-48ac-8127-897ce620ec7a" providerId="ADAL" clId="{9C48846D-288B-46C7-A107-D5ACFD0C5650}" dt="2024-11-29T20:13:08.798" v="2247" actId="207"/>
          <ac:spMkLst>
            <pc:docMk/>
            <pc:sldMk cId="4173562014" sldId="267"/>
            <ac:spMk id="2" creationId="{BE4F4664-AB33-0EA5-E0EC-D7898C816405}"/>
          </ac:spMkLst>
        </pc:spChg>
        <pc:spChg chg="del">
          <ac:chgData name="MALETSIKA PERSEFONI" userId="24a10e02-71b0-48ac-8127-897ce620ec7a" providerId="ADAL" clId="{9C48846D-288B-46C7-A107-D5ACFD0C5650}" dt="2024-11-28T15:32:30.892" v="13" actId="478"/>
          <ac:spMkLst>
            <pc:docMk/>
            <pc:sldMk cId="4173562014" sldId="267"/>
            <ac:spMk id="3" creationId="{222100F2-8837-0910-1728-A56E11E8556D}"/>
          </ac:spMkLst>
        </pc:spChg>
        <pc:spChg chg="add mod">
          <ac:chgData name="MALETSIKA PERSEFONI" userId="24a10e02-71b0-48ac-8127-897ce620ec7a" providerId="ADAL" clId="{9C48846D-288B-46C7-A107-D5ACFD0C5650}" dt="2024-11-29T20:16:37.600" v="2253" actId="113"/>
          <ac:spMkLst>
            <pc:docMk/>
            <pc:sldMk cId="4173562014" sldId="267"/>
            <ac:spMk id="4" creationId="{F1BABA68-5E79-8D0E-284F-168FAA2B2909}"/>
          </ac:spMkLst>
        </pc:spChg>
        <pc:spChg chg="del">
          <ac:chgData name="MALETSIKA PERSEFONI" userId="24a10e02-71b0-48ac-8127-897ce620ec7a" providerId="ADAL" clId="{9C48846D-288B-46C7-A107-D5ACFD0C5650}" dt="2024-11-28T15:32:23.722" v="12" actId="478"/>
          <ac:spMkLst>
            <pc:docMk/>
            <pc:sldMk cId="4173562014" sldId="267"/>
            <ac:spMk id="8" creationId="{78059B9F-AACE-D5E0-45E3-C6E3FB6648FE}"/>
          </ac:spMkLst>
        </pc:spChg>
        <pc:spChg chg="mod ord">
          <ac:chgData name="MALETSIKA PERSEFONI" userId="24a10e02-71b0-48ac-8127-897ce620ec7a" providerId="ADAL" clId="{9C48846D-288B-46C7-A107-D5ACFD0C5650}" dt="2024-11-29T20:11:38.274" v="2172" actId="1076"/>
          <ac:spMkLst>
            <pc:docMk/>
            <pc:sldMk cId="4173562014" sldId="267"/>
            <ac:spMk id="9" creationId="{95A3D7AC-F542-AC16-4E18-250C7F248257}"/>
          </ac:spMkLst>
        </pc:spChg>
        <pc:spChg chg="add del mod">
          <ac:chgData name="MALETSIKA PERSEFONI" userId="24a10e02-71b0-48ac-8127-897ce620ec7a" providerId="ADAL" clId="{9C48846D-288B-46C7-A107-D5ACFD0C5650}" dt="2024-11-28T16:17:30.091" v="450" actId="478"/>
          <ac:spMkLst>
            <pc:docMk/>
            <pc:sldMk cId="4173562014" sldId="267"/>
            <ac:spMk id="12" creationId="{DC968EBE-7281-7B5D-9563-8F52C663B059}"/>
          </ac:spMkLst>
        </pc:spChg>
        <pc:spChg chg="del">
          <ac:chgData name="MALETSIKA PERSEFONI" userId="24a10e02-71b0-48ac-8127-897ce620ec7a" providerId="ADAL" clId="{9C48846D-288B-46C7-A107-D5ACFD0C5650}" dt="2024-11-28T16:18:43.461" v="461" actId="478"/>
          <ac:spMkLst>
            <pc:docMk/>
            <pc:sldMk cId="4173562014" sldId="267"/>
            <ac:spMk id="16" creationId="{70279C55-B680-1BC4-9189-4487F8484C74}"/>
          </ac:spMkLst>
        </pc:spChg>
        <pc:spChg chg="add del">
          <ac:chgData name="MALETSIKA PERSEFONI" userId="24a10e02-71b0-48ac-8127-897ce620ec7a" providerId="ADAL" clId="{9C48846D-288B-46C7-A107-D5ACFD0C5650}" dt="2024-11-29T17:16:37.131" v="1131" actId="26606"/>
          <ac:spMkLst>
            <pc:docMk/>
            <pc:sldMk cId="4173562014" sldId="267"/>
            <ac:spMk id="18" creationId="{50D1C5B3-B60D-4696-AE60-100D5EC8AB5D}"/>
          </ac:spMkLst>
        </pc:spChg>
        <pc:spChg chg="add del">
          <ac:chgData name="MALETSIKA PERSEFONI" userId="24a10e02-71b0-48ac-8127-897ce620ec7a" providerId="ADAL" clId="{9C48846D-288B-46C7-A107-D5ACFD0C5650}" dt="2024-11-29T17:16:49.587" v="1135" actId="26606"/>
          <ac:spMkLst>
            <pc:docMk/>
            <pc:sldMk cId="4173562014" sldId="267"/>
            <ac:spMk id="19" creationId="{5F642B1C-ADBA-5B39-37F5-F3BE3D782434}"/>
          </ac:spMkLst>
        </pc:spChg>
        <pc:spChg chg="add del">
          <ac:chgData name="MALETSIKA PERSEFONI" userId="24a10e02-71b0-48ac-8127-897ce620ec7a" providerId="ADAL" clId="{9C48846D-288B-46C7-A107-D5ACFD0C5650}" dt="2024-11-29T17:16:37.131" v="1131" actId="26606"/>
          <ac:spMkLst>
            <pc:docMk/>
            <pc:sldMk cId="4173562014" sldId="267"/>
            <ac:spMk id="20" creationId="{6C45AC87-1D03-4452-BBE4-712E10796A83}"/>
          </ac:spMkLst>
        </pc:spChg>
        <pc:spChg chg="add del">
          <ac:chgData name="MALETSIKA PERSEFONI" userId="24a10e02-71b0-48ac-8127-897ce620ec7a" providerId="ADAL" clId="{9C48846D-288B-46C7-A107-D5ACFD0C5650}" dt="2024-11-29T17:16:49.587" v="1135" actId="26606"/>
          <ac:spMkLst>
            <pc:docMk/>
            <pc:sldMk cId="4173562014" sldId="267"/>
            <ac:spMk id="21" creationId="{388CF4BA-41BC-FF21-844C-1F22622449E8}"/>
          </ac:spMkLst>
        </pc:spChg>
        <pc:spChg chg="add del">
          <ac:chgData name="MALETSIKA PERSEFONI" userId="24a10e02-71b0-48ac-8127-897ce620ec7a" providerId="ADAL" clId="{9C48846D-288B-46C7-A107-D5ACFD0C5650}" dt="2024-11-29T17:16:37.131" v="1131" actId="26606"/>
          <ac:spMkLst>
            <pc:docMk/>
            <pc:sldMk cId="4173562014" sldId="267"/>
            <ac:spMk id="22" creationId="{D3A66E38-056D-4A0A-BF1D-682AB0529888}"/>
          </ac:spMkLst>
        </pc:spChg>
        <pc:spChg chg="add del">
          <ac:chgData name="MALETSIKA PERSEFONI" userId="24a10e02-71b0-48ac-8127-897ce620ec7a" providerId="ADAL" clId="{9C48846D-288B-46C7-A107-D5ACFD0C5650}" dt="2024-11-29T17:16:49.587" v="1135" actId="26606"/>
          <ac:spMkLst>
            <pc:docMk/>
            <pc:sldMk cId="4173562014" sldId="267"/>
            <ac:spMk id="23" creationId="{831C75FA-AE0A-6B5D-9E65-F338FBE832B9}"/>
          </ac:spMkLst>
        </pc:spChg>
        <pc:spChg chg="add del">
          <ac:chgData name="MALETSIKA PERSEFONI" userId="24a10e02-71b0-48ac-8127-897ce620ec7a" providerId="ADAL" clId="{9C48846D-288B-46C7-A107-D5ACFD0C5650}" dt="2024-11-29T17:16:37.131" v="1131" actId="26606"/>
          <ac:spMkLst>
            <pc:docMk/>
            <pc:sldMk cId="4173562014" sldId="267"/>
            <ac:spMk id="24" creationId="{E7D0A197-F7EC-4629-86FB-48D5D3B829AB}"/>
          </ac:spMkLst>
        </pc:spChg>
        <pc:spChg chg="add del">
          <ac:chgData name="MALETSIKA PERSEFONI" userId="24a10e02-71b0-48ac-8127-897ce620ec7a" providerId="ADAL" clId="{9C48846D-288B-46C7-A107-D5ACFD0C5650}" dt="2024-11-29T17:16:37.131" v="1131" actId="26606"/>
          <ac:spMkLst>
            <pc:docMk/>
            <pc:sldMk cId="4173562014" sldId="267"/>
            <ac:spMk id="26" creationId="{47251444-A29D-44A8-9E2E-263F0C215B1F}"/>
          </ac:spMkLst>
        </pc:spChg>
        <pc:spChg chg="add del">
          <ac:chgData name="MALETSIKA PERSEFONI" userId="24a10e02-71b0-48ac-8127-897ce620ec7a" providerId="ADAL" clId="{9C48846D-288B-46C7-A107-D5ACFD0C5650}" dt="2024-11-29T17:16:39.342" v="1133" actId="26606"/>
          <ac:spMkLst>
            <pc:docMk/>
            <pc:sldMk cId="4173562014" sldId="267"/>
            <ac:spMk id="28" creationId="{0D7B6173-1D58-48E2-83CF-37350F315F75}"/>
          </ac:spMkLst>
        </pc:spChg>
        <pc:spChg chg="add del">
          <ac:chgData name="MALETSIKA PERSEFONI" userId="24a10e02-71b0-48ac-8127-897ce620ec7a" providerId="ADAL" clId="{9C48846D-288B-46C7-A107-D5ACFD0C5650}" dt="2024-11-29T17:16:39.342" v="1133" actId="26606"/>
          <ac:spMkLst>
            <pc:docMk/>
            <pc:sldMk cId="4173562014" sldId="267"/>
            <ac:spMk id="29" creationId="{8B068B58-6F94-4AFF-A8A7-18573884D6CD}"/>
          </ac:spMkLst>
        </pc:spChg>
        <pc:spChg chg="add del">
          <ac:chgData name="MALETSIKA PERSEFONI" userId="24a10e02-71b0-48ac-8127-897ce620ec7a" providerId="ADAL" clId="{9C48846D-288B-46C7-A107-D5ACFD0C5650}" dt="2024-11-29T17:16:39.342" v="1133" actId="26606"/>
          <ac:spMkLst>
            <pc:docMk/>
            <pc:sldMk cId="4173562014" sldId="267"/>
            <ac:spMk id="31" creationId="{21BDEC81-16A7-4451-B893-C15000083B77}"/>
          </ac:spMkLst>
        </pc:spChg>
        <pc:spChg chg="add del">
          <ac:chgData name="MALETSIKA PERSEFONI" userId="24a10e02-71b0-48ac-8127-897ce620ec7a" providerId="ADAL" clId="{9C48846D-288B-46C7-A107-D5ACFD0C5650}" dt="2024-11-29T17:16:39.342" v="1133" actId="26606"/>
          <ac:spMkLst>
            <pc:docMk/>
            <pc:sldMk cId="4173562014" sldId="267"/>
            <ac:spMk id="32" creationId="{BE5B028C-7535-45E5-9D2C-32C50D0E0E43}"/>
          </ac:spMkLst>
        </pc:spChg>
        <pc:grpChg chg="del">
          <ac:chgData name="MALETSIKA PERSEFONI" userId="24a10e02-71b0-48ac-8127-897ce620ec7a" providerId="ADAL" clId="{9C48846D-288B-46C7-A107-D5ACFD0C5650}" dt="2024-11-28T15:32:10.077" v="3" actId="478"/>
          <ac:grpSpMkLst>
            <pc:docMk/>
            <pc:sldMk cId="4173562014" sldId="267"/>
            <ac:grpSpMk id="15" creationId="{D4BA64F5-5907-C8A4-2882-55AA33D4597B}"/>
          </ac:grpSpMkLst>
        </pc:grpChg>
        <pc:picChg chg="add mod ord">
          <ac:chgData name="MALETSIKA PERSEFONI" userId="24a10e02-71b0-48ac-8127-897ce620ec7a" providerId="ADAL" clId="{9C48846D-288B-46C7-A107-D5ACFD0C5650}" dt="2024-11-29T17:16:54.391" v="1136" actId="14100"/>
          <ac:picMkLst>
            <pc:docMk/>
            <pc:sldMk cId="4173562014" sldId="267"/>
            <ac:picMk id="3" creationId="{209E643A-F0A8-5558-F861-4F5C7DF5FDBE}"/>
          </ac:picMkLst>
        </pc:picChg>
        <pc:picChg chg="del">
          <ac:chgData name="MALETSIKA PERSEFONI" userId="24a10e02-71b0-48ac-8127-897ce620ec7a" providerId="ADAL" clId="{9C48846D-288B-46C7-A107-D5ACFD0C5650}" dt="2024-11-28T15:32:15.874" v="8" actId="478"/>
          <ac:picMkLst>
            <pc:docMk/>
            <pc:sldMk cId="4173562014" sldId="267"/>
            <ac:picMk id="4" creationId="{6C69A16E-CF77-862F-22FD-205A6729846D}"/>
          </ac:picMkLst>
        </pc:picChg>
        <pc:picChg chg="mod ord">
          <ac:chgData name="MALETSIKA PERSEFONI" userId="24a10e02-71b0-48ac-8127-897ce620ec7a" providerId="ADAL" clId="{9C48846D-288B-46C7-A107-D5ACFD0C5650}" dt="2024-11-29T17:16:49.587" v="1135" actId="26606"/>
          <ac:picMkLst>
            <pc:docMk/>
            <pc:sldMk cId="4173562014" sldId="267"/>
            <ac:picMk id="6" creationId="{F9606E67-4753-4264-674E-42FC35B50F59}"/>
          </ac:picMkLst>
        </pc:picChg>
        <pc:picChg chg="del">
          <ac:chgData name="MALETSIKA PERSEFONI" userId="24a10e02-71b0-48ac-8127-897ce620ec7a" providerId="ADAL" clId="{9C48846D-288B-46C7-A107-D5ACFD0C5650}" dt="2024-11-28T15:32:31.748" v="14" actId="478"/>
          <ac:picMkLst>
            <pc:docMk/>
            <pc:sldMk cId="4173562014" sldId="267"/>
            <ac:picMk id="7" creationId="{D9E410D4-F9A3-1599-FC18-D79CD157ECBD}"/>
          </ac:picMkLst>
        </pc:picChg>
        <pc:picChg chg="del">
          <ac:chgData name="MALETSIKA PERSEFONI" userId="24a10e02-71b0-48ac-8127-897ce620ec7a" providerId="ADAL" clId="{9C48846D-288B-46C7-A107-D5ACFD0C5650}" dt="2024-11-28T15:32:13.263" v="4" actId="478"/>
          <ac:picMkLst>
            <pc:docMk/>
            <pc:sldMk cId="4173562014" sldId="267"/>
            <ac:picMk id="11" creationId="{4B92A588-6188-9D48-83FB-D03C2476AE6F}"/>
          </ac:picMkLst>
        </pc:picChg>
        <pc:picChg chg="add mod ord">
          <ac:chgData name="MALETSIKA PERSEFONI" userId="24a10e02-71b0-48ac-8127-897ce620ec7a" providerId="ADAL" clId="{9C48846D-288B-46C7-A107-D5ACFD0C5650}" dt="2024-11-29T20:11:40.607" v="2173" actId="1076"/>
          <ac:picMkLst>
            <pc:docMk/>
            <pc:sldMk cId="4173562014" sldId="267"/>
            <ac:picMk id="13" creationId="{C3E05E6E-BC52-0158-56C7-CEFBB237734C}"/>
          </ac:picMkLst>
        </pc:picChg>
        <pc:picChg chg="del">
          <ac:chgData name="MALETSIKA PERSEFONI" userId="24a10e02-71b0-48ac-8127-897ce620ec7a" providerId="ADAL" clId="{9C48846D-288B-46C7-A107-D5ACFD0C5650}" dt="2024-11-28T15:32:14.605" v="6" actId="478"/>
          <ac:picMkLst>
            <pc:docMk/>
            <pc:sldMk cId="4173562014" sldId="267"/>
            <ac:picMk id="17" creationId="{9C7565BA-4F52-B493-7746-3F111FC55557}"/>
          </ac:picMkLst>
        </pc:picChg>
        <pc:picChg chg="add del">
          <ac:chgData name="MALETSIKA PERSEFONI" userId="24a10e02-71b0-48ac-8127-897ce620ec7a" providerId="ADAL" clId="{9C48846D-288B-46C7-A107-D5ACFD0C5650}" dt="2024-11-29T17:16:39.342" v="1133" actId="26606"/>
          <ac:picMkLst>
            <pc:docMk/>
            <pc:sldMk cId="4173562014" sldId="267"/>
            <ac:picMk id="30" creationId="{B0DAC8FB-A162-44E3-A606-C855A03A5B09}"/>
          </ac:picMkLst>
        </pc:picChg>
        <pc:picChg chg="del">
          <ac:chgData name="MALETSIKA PERSEFONI" userId="24a10e02-71b0-48ac-8127-897ce620ec7a" providerId="ADAL" clId="{9C48846D-288B-46C7-A107-D5ACFD0C5650}" dt="2024-11-28T15:32:15.315" v="7" actId="478"/>
          <ac:picMkLst>
            <pc:docMk/>
            <pc:sldMk cId="4173562014" sldId="267"/>
            <ac:picMk id="1026" creationId="{CCBBA7D4-C543-33EC-EF79-B1D0C7D968DD}"/>
          </ac:picMkLst>
        </pc:picChg>
        <pc:picChg chg="del">
          <ac:chgData name="MALETSIKA PERSEFONI" userId="24a10e02-71b0-48ac-8127-897ce620ec7a" providerId="ADAL" clId="{9C48846D-288B-46C7-A107-D5ACFD0C5650}" dt="2024-11-28T15:32:16.335" v="9" actId="478"/>
          <ac:picMkLst>
            <pc:docMk/>
            <pc:sldMk cId="4173562014" sldId="267"/>
            <ac:picMk id="1028" creationId="{88D21B80-7017-C037-9BC3-63C54E1A9153}"/>
          </ac:picMkLst>
        </pc:picChg>
        <pc:picChg chg="del">
          <ac:chgData name="MALETSIKA PERSEFONI" userId="24a10e02-71b0-48ac-8127-897ce620ec7a" providerId="ADAL" clId="{9C48846D-288B-46C7-A107-D5ACFD0C5650}" dt="2024-11-28T15:32:17.084" v="10" actId="478"/>
          <ac:picMkLst>
            <pc:docMk/>
            <pc:sldMk cId="4173562014" sldId="267"/>
            <ac:picMk id="2050" creationId="{15F52BF7-23CC-082D-BC6A-2B389F99A590}"/>
          </ac:picMkLst>
        </pc:picChg>
        <pc:picChg chg="del">
          <ac:chgData name="MALETSIKA PERSEFONI" userId="24a10e02-71b0-48ac-8127-897ce620ec7a" providerId="ADAL" clId="{9C48846D-288B-46C7-A107-D5ACFD0C5650}" dt="2024-11-28T15:32:14.203" v="5" actId="478"/>
          <ac:picMkLst>
            <pc:docMk/>
            <pc:sldMk cId="4173562014" sldId="267"/>
            <ac:picMk id="6152" creationId="{18F3E990-A30E-7A7A-F08C-B3DE6F5102A8}"/>
          </ac:picMkLst>
        </pc:picChg>
      </pc:sldChg>
      <pc:sldChg chg="addSp delSp modSp mod ord setBg">
        <pc:chgData name="MALETSIKA PERSEFONI" userId="24a10e02-71b0-48ac-8127-897ce620ec7a" providerId="ADAL" clId="{9C48846D-288B-46C7-A107-D5ACFD0C5650}" dt="2024-11-29T20:01:36.753" v="2114" actId="20577"/>
        <pc:sldMkLst>
          <pc:docMk/>
          <pc:sldMk cId="1822925052" sldId="567"/>
        </pc:sldMkLst>
        <pc:spChg chg="mod">
          <ac:chgData name="MALETSIKA PERSEFONI" userId="24a10e02-71b0-48ac-8127-897ce620ec7a" providerId="ADAL" clId="{9C48846D-288B-46C7-A107-D5ACFD0C5650}" dt="2024-11-29T18:45:08.864" v="2041" actId="1076"/>
          <ac:spMkLst>
            <pc:docMk/>
            <pc:sldMk cId="1822925052" sldId="567"/>
            <ac:spMk id="2" creationId="{BE4F4664-AB33-0EA5-E0EC-D7898C816405}"/>
          </ac:spMkLst>
        </pc:spChg>
        <pc:spChg chg="mod">
          <ac:chgData name="MALETSIKA PERSEFONI" userId="24a10e02-71b0-48ac-8127-897ce620ec7a" providerId="ADAL" clId="{9C48846D-288B-46C7-A107-D5ACFD0C5650}" dt="2024-11-29T20:01:36.753" v="2114" actId="20577"/>
          <ac:spMkLst>
            <pc:docMk/>
            <pc:sldMk cId="1822925052" sldId="567"/>
            <ac:spMk id="3" creationId="{11A3C0A8-A2B1-9A4D-A58F-4E3BDB45947D}"/>
          </ac:spMkLst>
        </pc:spChg>
        <pc:spChg chg="add del mod">
          <ac:chgData name="MALETSIKA PERSEFONI" userId="24a10e02-71b0-48ac-8127-897ce620ec7a" providerId="ADAL" clId="{9C48846D-288B-46C7-A107-D5ACFD0C5650}" dt="2024-11-29T18:11:22.604" v="1658" actId="478"/>
          <ac:spMkLst>
            <pc:docMk/>
            <pc:sldMk cId="1822925052" sldId="567"/>
            <ac:spMk id="5" creationId="{86889AF6-5228-4AA3-4BF2-1BCC1155C7F4}"/>
          </ac:spMkLst>
        </pc:spChg>
        <pc:spChg chg="add del">
          <ac:chgData name="MALETSIKA PERSEFONI" userId="24a10e02-71b0-48ac-8127-897ce620ec7a" providerId="ADAL" clId="{9C48846D-288B-46C7-A107-D5ACFD0C5650}" dt="2024-11-28T15:38:13.696" v="90" actId="26606"/>
          <ac:spMkLst>
            <pc:docMk/>
            <pc:sldMk cId="1822925052" sldId="567"/>
            <ac:spMk id="8" creationId="{B6CDA21F-E7AF-4C75-8395-33F58D5B0E45}"/>
          </ac:spMkLst>
        </pc:spChg>
        <pc:spChg chg="add del">
          <ac:chgData name="MALETSIKA PERSEFONI" userId="24a10e02-71b0-48ac-8127-897ce620ec7a" providerId="ADAL" clId="{9C48846D-288B-46C7-A107-D5ACFD0C5650}" dt="2024-11-28T15:38:13.696" v="90" actId="26606"/>
          <ac:spMkLst>
            <pc:docMk/>
            <pc:sldMk cId="1822925052" sldId="567"/>
            <ac:spMk id="15" creationId="{D5B0017B-2ECA-49AF-B397-DC140825DF8D}"/>
          </ac:spMkLst>
        </pc:spChg>
        <pc:spChg chg="add del">
          <ac:chgData name="MALETSIKA PERSEFONI" userId="24a10e02-71b0-48ac-8127-897ce620ec7a" providerId="ADAL" clId="{9C48846D-288B-46C7-A107-D5ACFD0C5650}" dt="2024-11-28T16:10:12.583" v="445" actId="26606"/>
          <ac:spMkLst>
            <pc:docMk/>
            <pc:sldMk cId="1822925052" sldId="567"/>
            <ac:spMk id="19" creationId="{A5F185B5-6FB4-45DC-9AE7-F7A26BD7E782}"/>
          </ac:spMkLst>
        </pc:spChg>
        <pc:spChg chg="add del">
          <ac:chgData name="MALETSIKA PERSEFONI" userId="24a10e02-71b0-48ac-8127-897ce620ec7a" providerId="ADAL" clId="{9C48846D-288B-46C7-A107-D5ACFD0C5650}" dt="2024-11-28T16:10:12.583" v="445" actId="26606"/>
          <ac:spMkLst>
            <pc:docMk/>
            <pc:sldMk cId="1822925052" sldId="567"/>
            <ac:spMk id="20" creationId="{EA5B116B-4263-41E0-B09F-AAFE919C0971}"/>
          </ac:spMkLst>
        </pc:spChg>
        <pc:spChg chg="add del">
          <ac:chgData name="MALETSIKA PERSEFONI" userId="24a10e02-71b0-48ac-8127-897ce620ec7a" providerId="ADAL" clId="{9C48846D-288B-46C7-A107-D5ACFD0C5650}" dt="2024-11-28T16:10:43.987" v="446" actId="26606"/>
          <ac:spMkLst>
            <pc:docMk/>
            <pc:sldMk cId="1822925052" sldId="567"/>
            <ac:spMk id="26" creationId="{1B15ED52-F352-441B-82BF-E0EA34836D08}"/>
          </ac:spMkLst>
        </pc:spChg>
        <pc:spChg chg="add del">
          <ac:chgData name="MALETSIKA PERSEFONI" userId="24a10e02-71b0-48ac-8127-897ce620ec7a" providerId="ADAL" clId="{9C48846D-288B-46C7-A107-D5ACFD0C5650}" dt="2024-11-28T16:10:43.987" v="446" actId="26606"/>
          <ac:spMkLst>
            <pc:docMk/>
            <pc:sldMk cId="1822925052" sldId="567"/>
            <ac:spMk id="28" creationId="{3B2E3793-BFE6-45A2-9B7B-E18844431C99}"/>
          </ac:spMkLst>
        </pc:spChg>
        <pc:spChg chg="add del">
          <ac:chgData name="MALETSIKA PERSEFONI" userId="24a10e02-71b0-48ac-8127-897ce620ec7a" providerId="ADAL" clId="{9C48846D-288B-46C7-A107-D5ACFD0C5650}" dt="2024-11-28T16:10:43.987" v="446" actId="26606"/>
          <ac:spMkLst>
            <pc:docMk/>
            <pc:sldMk cId="1822925052" sldId="567"/>
            <ac:spMk id="30" creationId="{BC4C4868-CB8F-4AF9-9CDB-8108F2C19B67}"/>
          </ac:spMkLst>
        </pc:spChg>
        <pc:spChg chg="add del">
          <ac:chgData name="MALETSIKA PERSEFONI" userId="24a10e02-71b0-48ac-8127-897ce620ec7a" providerId="ADAL" clId="{9C48846D-288B-46C7-A107-D5ACFD0C5650}" dt="2024-11-28T16:10:43.987" v="446" actId="26606"/>
          <ac:spMkLst>
            <pc:docMk/>
            <pc:sldMk cId="1822925052" sldId="567"/>
            <ac:spMk id="32" creationId="{375E0459-6403-40CD-989D-56A4407CA12E}"/>
          </ac:spMkLst>
        </pc:spChg>
        <pc:spChg chg="add del">
          <ac:chgData name="MALETSIKA PERSEFONI" userId="24a10e02-71b0-48ac-8127-897ce620ec7a" providerId="ADAL" clId="{9C48846D-288B-46C7-A107-D5ACFD0C5650}" dt="2024-11-28T16:10:43.987" v="446" actId="26606"/>
          <ac:spMkLst>
            <pc:docMk/>
            <pc:sldMk cId="1822925052" sldId="567"/>
            <ac:spMk id="34" creationId="{53E5B1A8-3AC9-4BD1-9BBC-78CA94F2D1BA}"/>
          </ac:spMkLst>
        </pc:spChg>
        <pc:spChg chg="add">
          <ac:chgData name="MALETSIKA PERSEFONI" userId="24a10e02-71b0-48ac-8127-897ce620ec7a" providerId="ADAL" clId="{9C48846D-288B-46C7-A107-D5ACFD0C5650}" dt="2024-11-28T16:10:43.987" v="446" actId="26606"/>
          <ac:spMkLst>
            <pc:docMk/>
            <pc:sldMk cId="1822925052" sldId="567"/>
            <ac:spMk id="39" creationId="{979E27D9-03C7-44E2-9FF8-15D0C8506AF7}"/>
          </ac:spMkLst>
        </pc:spChg>
        <pc:spChg chg="add">
          <ac:chgData name="MALETSIKA PERSEFONI" userId="24a10e02-71b0-48ac-8127-897ce620ec7a" providerId="ADAL" clId="{9C48846D-288B-46C7-A107-D5ACFD0C5650}" dt="2024-11-28T16:10:43.987" v="446" actId="26606"/>
          <ac:spMkLst>
            <pc:docMk/>
            <pc:sldMk cId="1822925052" sldId="567"/>
            <ac:spMk id="41" creationId="{EEBF1590-3B36-48EE-A89D-3B6F3CB256AB}"/>
          </ac:spMkLst>
        </pc:spChg>
        <pc:spChg chg="add">
          <ac:chgData name="MALETSIKA PERSEFONI" userId="24a10e02-71b0-48ac-8127-897ce620ec7a" providerId="ADAL" clId="{9C48846D-288B-46C7-A107-D5ACFD0C5650}" dt="2024-11-28T16:10:43.987" v="446" actId="26606"/>
          <ac:spMkLst>
            <pc:docMk/>
            <pc:sldMk cId="1822925052" sldId="567"/>
            <ac:spMk id="43" creationId="{AC8F6C8C-AB5A-4548-942D-E3FD40ACBC49}"/>
          </ac:spMkLst>
        </pc:spChg>
        <pc:grpChg chg="add del">
          <ac:chgData name="MALETSIKA PERSEFONI" userId="24a10e02-71b0-48ac-8127-897ce620ec7a" providerId="ADAL" clId="{9C48846D-288B-46C7-A107-D5ACFD0C5650}" dt="2024-11-28T15:38:13.696" v="90" actId="26606"/>
          <ac:grpSpMkLst>
            <pc:docMk/>
            <pc:sldMk cId="1822925052" sldId="567"/>
            <ac:grpSpMk id="10" creationId="{AE1C45F0-260A-458C-96ED-C1F6D2151219}"/>
          </ac:grpSpMkLst>
        </pc:grpChg>
        <pc:graphicFrameChg chg="del">
          <ac:chgData name="MALETSIKA PERSEFONI" userId="24a10e02-71b0-48ac-8127-897ce620ec7a" providerId="ADAL" clId="{9C48846D-288B-46C7-A107-D5ACFD0C5650}" dt="2024-11-28T15:36:55.840" v="74" actId="478"/>
          <ac:graphicFrameMkLst>
            <pc:docMk/>
            <pc:sldMk cId="1822925052" sldId="567"/>
            <ac:graphicFrameMk id="9" creationId="{613E076C-6AD3-5A8E-C0B1-2B604B410F55}"/>
          </ac:graphicFrameMkLst>
        </pc:graphicFrameChg>
        <pc:cxnChg chg="add mod">
          <ac:chgData name="MALETSIKA PERSEFONI" userId="24a10e02-71b0-48ac-8127-897ce620ec7a" providerId="ADAL" clId="{9C48846D-288B-46C7-A107-D5ACFD0C5650}" dt="2024-11-29T18:45:27.735" v="2045" actId="1076"/>
          <ac:cxnSpMkLst>
            <pc:docMk/>
            <pc:sldMk cId="1822925052" sldId="567"/>
            <ac:cxnSpMk id="4" creationId="{DE193902-DA71-B6DF-531C-CAE056D06802}"/>
          </ac:cxnSpMkLst>
        </pc:cxnChg>
        <pc:cxnChg chg="add del">
          <ac:chgData name="MALETSIKA PERSEFONI" userId="24a10e02-71b0-48ac-8127-897ce620ec7a" providerId="ADAL" clId="{9C48846D-288B-46C7-A107-D5ACFD0C5650}" dt="2024-11-28T16:10:12.583" v="445" actId="26606"/>
          <ac:cxnSpMkLst>
            <pc:docMk/>
            <pc:sldMk cId="1822925052" sldId="567"/>
            <ac:cxnSpMk id="14" creationId="{A6C6FECB-D48F-4DB7-A7B4-3A9E377B13CB}"/>
          </ac:cxnSpMkLst>
        </pc:cxnChg>
        <pc:cxnChg chg="add del">
          <ac:chgData name="MALETSIKA PERSEFONI" userId="24a10e02-71b0-48ac-8127-897ce620ec7a" providerId="ADAL" clId="{9C48846D-288B-46C7-A107-D5ACFD0C5650}" dt="2024-11-28T15:38:13.696" v="90" actId="26606"/>
          <ac:cxnSpMkLst>
            <pc:docMk/>
            <pc:sldMk cId="1822925052" sldId="567"/>
            <ac:cxnSpMk id="17" creationId="{6CF1BAF6-AD41-4082-B212-8A1F9A2E8779}"/>
          </ac:cxnSpMkLst>
        </pc:cxnChg>
        <pc:cxnChg chg="add del">
          <ac:chgData name="MALETSIKA PERSEFONI" userId="24a10e02-71b0-48ac-8127-897ce620ec7a" providerId="ADAL" clId="{9C48846D-288B-46C7-A107-D5ACFD0C5650}" dt="2024-11-28T16:10:12.583" v="445" actId="26606"/>
          <ac:cxnSpMkLst>
            <pc:docMk/>
            <pc:sldMk cId="1822925052" sldId="567"/>
            <ac:cxnSpMk id="21" creationId="{B5F2DA1D-C1F2-44D4-8BB3-F29B9DD0B2F9}"/>
          </ac:cxnSpMkLst>
        </pc:cxnChg>
      </pc:sldChg>
      <pc:sldChg chg="addSp delSp modSp new mod ord setBg">
        <pc:chgData name="MALETSIKA PERSEFONI" userId="24a10e02-71b0-48ac-8127-897ce620ec7a" providerId="ADAL" clId="{9C48846D-288B-46C7-A107-D5ACFD0C5650}" dt="2024-11-28T21:03:04.060" v="1127" actId="478"/>
        <pc:sldMkLst>
          <pc:docMk/>
          <pc:sldMk cId="3027263419" sldId="581"/>
        </pc:sldMkLst>
        <pc:spChg chg="del mod">
          <ac:chgData name="MALETSIKA PERSEFONI" userId="24a10e02-71b0-48ac-8127-897ce620ec7a" providerId="ADAL" clId="{9C48846D-288B-46C7-A107-D5ACFD0C5650}" dt="2024-11-28T16:22:16.506" v="491" actId="478"/>
          <ac:spMkLst>
            <pc:docMk/>
            <pc:sldMk cId="3027263419" sldId="581"/>
            <ac:spMk id="2" creationId="{0FC28B37-CAD5-4045-9E64-1146E99FAA00}"/>
          </ac:spMkLst>
        </pc:spChg>
        <pc:spChg chg="del mod ord">
          <ac:chgData name="MALETSIKA PERSEFONI" userId="24a10e02-71b0-48ac-8127-897ce620ec7a" providerId="ADAL" clId="{9C48846D-288B-46C7-A107-D5ACFD0C5650}" dt="2024-11-28T21:03:04.060" v="1127" actId="478"/>
          <ac:spMkLst>
            <pc:docMk/>
            <pc:sldMk cId="3027263419" sldId="581"/>
            <ac:spMk id="3" creationId="{CAC25F6B-A8EF-83CA-844E-98AE959D3757}"/>
          </ac:spMkLst>
        </pc:spChg>
        <pc:spChg chg="add del mod">
          <ac:chgData name="MALETSIKA PERSEFONI" userId="24a10e02-71b0-48ac-8127-897ce620ec7a" providerId="ADAL" clId="{9C48846D-288B-46C7-A107-D5ACFD0C5650}" dt="2024-11-28T16:22:35.395" v="495" actId="478"/>
          <ac:spMkLst>
            <pc:docMk/>
            <pc:sldMk cId="3027263419" sldId="581"/>
            <ac:spMk id="6" creationId="{650F5EF7-63D4-7305-55F4-725885AEA75F}"/>
          </ac:spMkLst>
        </pc:spChg>
        <pc:spChg chg="add del">
          <ac:chgData name="MALETSIKA PERSEFONI" userId="24a10e02-71b0-48ac-8127-897ce620ec7a" providerId="ADAL" clId="{9C48846D-288B-46C7-A107-D5ACFD0C5650}" dt="2024-11-28T16:21:18.559" v="480" actId="26606"/>
          <ac:spMkLst>
            <pc:docMk/>
            <pc:sldMk cId="3027263419" sldId="581"/>
            <ac:spMk id="7" creationId="{04812C46-200A-4DEB-A05E-3ED6C68C2387}"/>
          </ac:spMkLst>
        </pc:spChg>
        <pc:spChg chg="add del">
          <ac:chgData name="MALETSIKA PERSEFONI" userId="24a10e02-71b0-48ac-8127-897ce620ec7a" providerId="ADAL" clId="{9C48846D-288B-46C7-A107-D5ACFD0C5650}" dt="2024-11-28T16:21:18.559" v="480" actId="26606"/>
          <ac:spMkLst>
            <pc:docMk/>
            <pc:sldMk cId="3027263419" sldId="581"/>
            <ac:spMk id="8" creationId="{D1EA859B-E555-4109-94F3-6700E046E008}"/>
          </ac:spMkLst>
        </pc:spChg>
        <pc:spChg chg="add del">
          <ac:chgData name="MALETSIKA PERSEFONI" userId="24a10e02-71b0-48ac-8127-897ce620ec7a" providerId="ADAL" clId="{9C48846D-288B-46C7-A107-D5ACFD0C5650}" dt="2024-11-28T16:21:33.741" v="484" actId="26606"/>
          <ac:spMkLst>
            <pc:docMk/>
            <pc:sldMk cId="3027263419" sldId="581"/>
            <ac:spMk id="9" creationId="{637B2035-1FCB-439A-B421-095E136C7E07}"/>
          </ac:spMkLst>
        </pc:spChg>
        <pc:spChg chg="add del">
          <ac:chgData name="MALETSIKA PERSEFONI" userId="24a10e02-71b0-48ac-8127-897ce620ec7a" providerId="ADAL" clId="{9C48846D-288B-46C7-A107-D5ACFD0C5650}" dt="2024-11-28T16:20:29.681" v="469" actId="26606"/>
          <ac:spMkLst>
            <pc:docMk/>
            <pc:sldMk cId="3027263419" sldId="581"/>
            <ac:spMk id="10" creationId="{C681C32C-7AFC-4BB3-9088-65CBDFC5D1C2}"/>
          </ac:spMkLst>
        </pc:spChg>
        <pc:spChg chg="add del">
          <ac:chgData name="MALETSIKA PERSEFONI" userId="24a10e02-71b0-48ac-8127-897ce620ec7a" providerId="ADAL" clId="{9C48846D-288B-46C7-A107-D5ACFD0C5650}" dt="2024-11-28T16:21:33.741" v="484" actId="26606"/>
          <ac:spMkLst>
            <pc:docMk/>
            <pc:sldMk cId="3027263419" sldId="581"/>
            <ac:spMk id="11" creationId="{676D6CDF-C512-4739-B158-55EE955EFA39}"/>
          </ac:spMkLst>
        </pc:spChg>
        <pc:spChg chg="add del">
          <ac:chgData name="MALETSIKA PERSEFONI" userId="24a10e02-71b0-48ac-8127-897ce620ec7a" providerId="ADAL" clId="{9C48846D-288B-46C7-A107-D5ACFD0C5650}" dt="2024-11-28T16:20:29.681" v="469" actId="26606"/>
          <ac:spMkLst>
            <pc:docMk/>
            <pc:sldMk cId="3027263419" sldId="581"/>
            <ac:spMk id="12" creationId="{199C0ED0-69DE-4C31-A5CF-E2A46FD30226}"/>
          </ac:spMkLst>
        </pc:spChg>
        <pc:spChg chg="add del">
          <ac:chgData name="MALETSIKA PERSEFONI" userId="24a10e02-71b0-48ac-8127-897ce620ec7a" providerId="ADAL" clId="{9C48846D-288B-46C7-A107-D5ACFD0C5650}" dt="2024-11-28T16:20:29.681" v="469" actId="26606"/>
          <ac:spMkLst>
            <pc:docMk/>
            <pc:sldMk cId="3027263419" sldId="581"/>
            <ac:spMk id="14" creationId="{8D42B8BD-40AF-488E-8A79-D7256C917229}"/>
          </ac:spMkLst>
        </pc:spChg>
        <pc:spChg chg="add del mod">
          <ac:chgData name="MALETSIKA PERSEFONI" userId="24a10e02-71b0-48ac-8127-897ce620ec7a" providerId="ADAL" clId="{9C48846D-288B-46C7-A107-D5ACFD0C5650}" dt="2024-11-28T16:22:26.021" v="494" actId="478"/>
          <ac:spMkLst>
            <pc:docMk/>
            <pc:sldMk cId="3027263419" sldId="581"/>
            <ac:spMk id="15" creationId="{15C28DAB-1705-B501-7CFC-57F7E013A6CA}"/>
          </ac:spMkLst>
        </pc:spChg>
        <pc:picChg chg="add mod ord modCrop">
          <ac:chgData name="MALETSIKA PERSEFONI" userId="24a10e02-71b0-48ac-8127-897ce620ec7a" providerId="ADAL" clId="{9C48846D-288B-46C7-A107-D5ACFD0C5650}" dt="2024-11-28T16:22:38.229" v="496" actId="1076"/>
          <ac:picMkLst>
            <pc:docMk/>
            <pc:sldMk cId="3027263419" sldId="581"/>
            <ac:picMk id="5" creationId="{6811C813-4903-2513-A472-F6CF1644D7B4}"/>
          </ac:picMkLst>
        </pc:picChg>
      </pc:sldChg>
      <pc:sldChg chg="addSp delSp modSp new mod setBg chgLayout">
        <pc:chgData name="MALETSIKA PERSEFONI" userId="24a10e02-71b0-48ac-8127-897ce620ec7a" providerId="ADAL" clId="{9C48846D-288B-46C7-A107-D5ACFD0C5650}" dt="2024-11-29T19:21:52.871" v="2059" actId="14100"/>
        <pc:sldMkLst>
          <pc:docMk/>
          <pc:sldMk cId="2552895303" sldId="582"/>
        </pc:sldMkLst>
        <pc:spChg chg="mod ord">
          <ac:chgData name="MALETSIKA PERSEFONI" userId="24a10e02-71b0-48ac-8127-897ce620ec7a" providerId="ADAL" clId="{9C48846D-288B-46C7-A107-D5ACFD0C5650}" dt="2024-11-29T18:45:56.647" v="2050" actId="1076"/>
          <ac:spMkLst>
            <pc:docMk/>
            <pc:sldMk cId="2552895303" sldId="582"/>
            <ac:spMk id="2" creationId="{DDC1F1BA-2AE3-97C7-50FD-650CDA23819D}"/>
          </ac:spMkLst>
        </pc:spChg>
        <pc:spChg chg="add del">
          <ac:chgData name="MALETSIKA PERSEFONI" userId="24a10e02-71b0-48ac-8127-897ce620ec7a" providerId="ADAL" clId="{9C48846D-288B-46C7-A107-D5ACFD0C5650}" dt="2024-11-28T16:59:56.806" v="670" actId="478"/>
          <ac:spMkLst>
            <pc:docMk/>
            <pc:sldMk cId="2552895303" sldId="582"/>
            <ac:spMk id="3" creationId="{81F3C7D4-86A5-0B77-AE5B-A1ED3CACCADA}"/>
          </ac:spMkLst>
        </pc:spChg>
        <pc:spChg chg="add del mod">
          <ac:chgData name="MALETSIKA PERSEFONI" userId="24a10e02-71b0-48ac-8127-897ce620ec7a" providerId="ADAL" clId="{9C48846D-288B-46C7-A107-D5ACFD0C5650}" dt="2024-11-28T17:00:35.168" v="678" actId="22"/>
          <ac:spMkLst>
            <pc:docMk/>
            <pc:sldMk cId="2552895303" sldId="582"/>
            <ac:spMk id="6" creationId="{AFEBB74A-4050-A485-C9D1-4CA08D59937E}"/>
          </ac:spMkLst>
        </pc:spChg>
        <pc:spChg chg="add mod ord">
          <ac:chgData name="MALETSIKA PERSEFONI" userId="24a10e02-71b0-48ac-8127-897ce620ec7a" providerId="ADAL" clId="{9C48846D-288B-46C7-A107-D5ACFD0C5650}" dt="2024-11-29T18:45:48.570" v="2049" actId="14100"/>
          <ac:spMkLst>
            <pc:docMk/>
            <pc:sldMk cId="2552895303" sldId="582"/>
            <ac:spMk id="7" creationId="{BFBAB7CA-766B-406C-55C0-7CAD9C0F8CDE}"/>
          </ac:spMkLst>
        </pc:spChg>
        <pc:spChg chg="add del">
          <ac:chgData name="MALETSIKA PERSEFONI" userId="24a10e02-71b0-48ac-8127-897ce620ec7a" providerId="ADAL" clId="{9C48846D-288B-46C7-A107-D5ACFD0C5650}" dt="2024-11-28T17:04:00.952" v="760" actId="26606"/>
          <ac:spMkLst>
            <pc:docMk/>
            <pc:sldMk cId="2552895303" sldId="582"/>
            <ac:spMk id="12" creationId="{EB624538-1646-4CD1-8CF5-3E16FEC92BE4}"/>
          </ac:spMkLst>
        </pc:spChg>
        <pc:spChg chg="add del">
          <ac:chgData name="MALETSIKA PERSEFONI" userId="24a10e02-71b0-48ac-8127-897ce620ec7a" providerId="ADAL" clId="{9C48846D-288B-46C7-A107-D5ACFD0C5650}" dt="2024-11-28T17:00:27.900" v="675" actId="26606"/>
          <ac:spMkLst>
            <pc:docMk/>
            <pc:sldMk cId="2552895303" sldId="582"/>
            <ac:spMk id="13" creationId="{B50AB553-2A96-4A92-96F2-93548E096954}"/>
          </ac:spMkLst>
        </pc:spChg>
        <pc:spChg chg="add del">
          <ac:chgData name="MALETSIKA PERSEFONI" userId="24a10e02-71b0-48ac-8127-897ce620ec7a" providerId="ADAL" clId="{9C48846D-288B-46C7-A107-D5ACFD0C5650}" dt="2024-11-28T17:04:00.952" v="760" actId="26606"/>
          <ac:spMkLst>
            <pc:docMk/>
            <pc:sldMk cId="2552895303" sldId="582"/>
            <ac:spMk id="14" creationId="{DEE3B951-F984-47EC-942F-69696DEF6BB9}"/>
          </ac:spMkLst>
        </pc:spChg>
        <pc:spChg chg="add del">
          <ac:chgData name="MALETSIKA PERSEFONI" userId="24a10e02-71b0-48ac-8127-897ce620ec7a" providerId="ADAL" clId="{9C48846D-288B-46C7-A107-D5ACFD0C5650}" dt="2024-11-28T17:04:00.952" v="760" actId="26606"/>
          <ac:spMkLst>
            <pc:docMk/>
            <pc:sldMk cId="2552895303" sldId="582"/>
            <ac:spMk id="16" creationId="{050DC754-9F28-479D-9254-8682A40A5308}"/>
          </ac:spMkLst>
        </pc:spChg>
        <pc:spChg chg="add del mod">
          <ac:chgData name="MALETSIKA PERSEFONI" userId="24a10e02-71b0-48ac-8127-897ce620ec7a" providerId="ADAL" clId="{9C48846D-288B-46C7-A107-D5ACFD0C5650}" dt="2024-11-28T17:08:56.985" v="793"/>
          <ac:spMkLst>
            <pc:docMk/>
            <pc:sldMk cId="2552895303" sldId="582"/>
            <ac:spMk id="17" creationId="{CC0A5B5B-F2F7-59CF-80D3-6B91711B0D5E}"/>
          </ac:spMkLst>
        </pc:spChg>
        <pc:spChg chg="add del">
          <ac:chgData name="MALETSIKA PERSEFONI" userId="24a10e02-71b0-48ac-8127-897ce620ec7a" providerId="ADAL" clId="{9C48846D-288B-46C7-A107-D5ACFD0C5650}" dt="2024-11-28T17:04:00.952" v="760" actId="26606"/>
          <ac:spMkLst>
            <pc:docMk/>
            <pc:sldMk cId="2552895303" sldId="582"/>
            <ac:spMk id="25" creationId="{C5278130-DFE0-457B-8698-88DF69019DDE}"/>
          </ac:spMkLst>
        </pc:spChg>
        <pc:spChg chg="add del">
          <ac:chgData name="MALETSIKA PERSEFONI" userId="24a10e02-71b0-48ac-8127-897ce620ec7a" providerId="ADAL" clId="{9C48846D-288B-46C7-A107-D5ACFD0C5650}" dt="2024-11-28T17:04:00.952" v="760" actId="26606"/>
          <ac:spMkLst>
            <pc:docMk/>
            <pc:sldMk cId="2552895303" sldId="582"/>
            <ac:spMk id="27" creationId="{2F99531B-1681-4D6E-BECB-18325B33A618}"/>
          </ac:spMkLst>
        </pc:spChg>
        <pc:spChg chg="add del">
          <ac:chgData name="MALETSIKA PERSEFONI" userId="24a10e02-71b0-48ac-8127-897ce620ec7a" providerId="ADAL" clId="{9C48846D-288B-46C7-A107-D5ACFD0C5650}" dt="2024-11-28T17:04:00.952" v="760" actId="26606"/>
          <ac:spMkLst>
            <pc:docMk/>
            <pc:sldMk cId="2552895303" sldId="582"/>
            <ac:spMk id="29" creationId="{CD3D147B-8638-4CE0-A37B-515A54E59F13}"/>
          </ac:spMkLst>
        </pc:spChg>
        <pc:spChg chg="add del">
          <ac:chgData name="MALETSIKA PERSEFONI" userId="24a10e02-71b0-48ac-8127-897ce620ec7a" providerId="ADAL" clId="{9C48846D-288B-46C7-A107-D5ACFD0C5650}" dt="2024-11-28T17:04:00.952" v="760" actId="26606"/>
          <ac:spMkLst>
            <pc:docMk/>
            <pc:sldMk cId="2552895303" sldId="582"/>
            <ac:spMk id="31" creationId="{46EA7432-2AFD-4578-9744-5E8628ED0C58}"/>
          </ac:spMkLst>
        </pc:spChg>
        <pc:graphicFrameChg chg="add del mod ord modGraphic">
          <ac:chgData name="MALETSIKA PERSEFONI" userId="24a10e02-71b0-48ac-8127-897ce620ec7a" providerId="ADAL" clId="{9C48846D-288B-46C7-A107-D5ACFD0C5650}" dt="2024-11-28T16:59:53.569" v="669" actId="3680"/>
          <ac:graphicFrameMkLst>
            <pc:docMk/>
            <pc:sldMk cId="2552895303" sldId="582"/>
            <ac:graphicFrameMk id="4" creationId="{00CDE66F-043B-50DC-D013-179A1BCCF728}"/>
          </ac:graphicFrameMkLst>
        </pc:graphicFrameChg>
        <pc:graphicFrameChg chg="add del">
          <ac:chgData name="MALETSIKA PERSEFONI" userId="24a10e02-71b0-48ac-8127-897ce620ec7a" providerId="ADAL" clId="{9C48846D-288B-46C7-A107-D5ACFD0C5650}" dt="2024-11-28T17:00:27.900" v="675" actId="26606"/>
          <ac:graphicFrameMkLst>
            <pc:docMk/>
            <pc:sldMk cId="2552895303" sldId="582"/>
            <ac:graphicFrameMk id="8" creationId="{581FF085-4BEB-DD51-288A-073B7022B9D1}"/>
          </ac:graphicFrameMkLst>
        </pc:graphicFrameChg>
        <pc:picChg chg="add del">
          <ac:chgData name="MALETSIKA PERSEFONI" userId="24a10e02-71b0-48ac-8127-897ce620ec7a" providerId="ADAL" clId="{9C48846D-288B-46C7-A107-D5ACFD0C5650}" dt="2024-11-28T17:00:27.900" v="675" actId="26606"/>
          <ac:picMkLst>
            <pc:docMk/>
            <pc:sldMk cId="2552895303" sldId="582"/>
            <ac:picMk id="9" creationId="{3B7D01CA-B735-090C-6A11-1900F89EAA23}"/>
          </ac:picMkLst>
        </pc:picChg>
        <pc:picChg chg="add del mod">
          <ac:chgData name="MALETSIKA PERSEFONI" userId="24a10e02-71b0-48ac-8127-897ce620ec7a" providerId="ADAL" clId="{9C48846D-288B-46C7-A107-D5ACFD0C5650}" dt="2024-11-28T17:12:05.127" v="815" actId="478"/>
          <ac:picMkLst>
            <pc:docMk/>
            <pc:sldMk cId="2552895303" sldId="582"/>
            <ac:picMk id="10" creationId="{D58CAB32-D480-697B-DFA1-8061223E2CB7}"/>
          </ac:picMkLst>
        </pc:picChg>
        <pc:picChg chg="add del mod">
          <ac:chgData name="MALETSIKA PERSEFONI" userId="24a10e02-71b0-48ac-8127-897ce620ec7a" providerId="ADAL" clId="{9C48846D-288B-46C7-A107-D5ACFD0C5650}" dt="2024-11-29T18:43:49.846" v="2018" actId="478"/>
          <ac:picMkLst>
            <pc:docMk/>
            <pc:sldMk cId="2552895303" sldId="582"/>
            <ac:picMk id="11" creationId="{3DEC0CF7-21F3-5840-C4D8-E67015CF2997}"/>
          </ac:picMkLst>
        </pc:picChg>
        <pc:cxnChg chg="add mod">
          <ac:chgData name="MALETSIKA PERSEFONI" userId="24a10e02-71b0-48ac-8127-897ce620ec7a" providerId="ADAL" clId="{9C48846D-288B-46C7-A107-D5ACFD0C5650}" dt="2024-11-29T19:21:52.871" v="2059" actId="14100"/>
          <ac:cxnSpMkLst>
            <pc:docMk/>
            <pc:sldMk cId="2552895303" sldId="582"/>
            <ac:cxnSpMk id="3" creationId="{FA6361C0-102C-EF3F-795E-FF5E80328738}"/>
          </ac:cxnSpMkLst>
        </pc:cxnChg>
        <pc:cxnChg chg="add del">
          <ac:chgData name="MALETSIKA PERSEFONI" userId="24a10e02-71b0-48ac-8127-897ce620ec7a" providerId="ADAL" clId="{9C48846D-288B-46C7-A107-D5ACFD0C5650}" dt="2024-11-28T17:04:00.952" v="760" actId="26606"/>
          <ac:cxnSpMkLst>
            <pc:docMk/>
            <pc:sldMk cId="2552895303" sldId="582"/>
            <ac:cxnSpMk id="18" creationId="{7D2050F0-C6F7-4036-9312-F896A7566206}"/>
          </ac:cxnSpMkLst>
        </pc:cxnChg>
        <pc:cxnChg chg="add del">
          <ac:chgData name="MALETSIKA PERSEFONI" userId="24a10e02-71b0-48ac-8127-897ce620ec7a" providerId="ADAL" clId="{9C48846D-288B-46C7-A107-D5ACFD0C5650}" dt="2024-11-28T17:04:00.952" v="760" actId="26606"/>
          <ac:cxnSpMkLst>
            <pc:docMk/>
            <pc:sldMk cId="2552895303" sldId="582"/>
            <ac:cxnSpMk id="20" creationId="{451839ED-002B-41FA-9522-C59A437DDD0A}"/>
          </ac:cxnSpMkLst>
        </pc:cxnChg>
        <pc:cxnChg chg="add del">
          <ac:chgData name="MALETSIKA PERSEFONI" userId="24a10e02-71b0-48ac-8127-897ce620ec7a" providerId="ADAL" clId="{9C48846D-288B-46C7-A107-D5ACFD0C5650}" dt="2024-11-28T17:04:00.952" v="760" actId="26606"/>
          <ac:cxnSpMkLst>
            <pc:docMk/>
            <pc:sldMk cId="2552895303" sldId="582"/>
            <ac:cxnSpMk id="33" creationId="{F085D7B9-E066-4923-8CB7-294BF306296A}"/>
          </ac:cxnSpMkLst>
        </pc:cxnChg>
        <pc:cxnChg chg="add del">
          <ac:chgData name="MALETSIKA PERSEFONI" userId="24a10e02-71b0-48ac-8127-897ce620ec7a" providerId="ADAL" clId="{9C48846D-288B-46C7-A107-D5ACFD0C5650}" dt="2024-11-28T17:04:00.952" v="760" actId="26606"/>
          <ac:cxnSpMkLst>
            <pc:docMk/>
            <pc:sldMk cId="2552895303" sldId="582"/>
            <ac:cxnSpMk id="35" creationId="{25443840-A796-4C43-8DC1-1B738EFEC522}"/>
          </ac:cxnSpMkLst>
        </pc:cxnChg>
      </pc:sldChg>
      <pc:sldChg chg="addSp delSp modSp mod setBg delDesignElem">
        <pc:chgData name="MALETSIKA PERSEFONI" userId="24a10e02-71b0-48ac-8127-897ce620ec7a" providerId="ADAL" clId="{9C48846D-288B-46C7-A107-D5ACFD0C5650}" dt="2024-11-29T20:48:42.216" v="2596"/>
        <pc:sldMkLst>
          <pc:docMk/>
          <pc:sldMk cId="281905242" sldId="583"/>
        </pc:sldMkLst>
        <pc:spChg chg="del mod">
          <ac:chgData name="MALETSIKA PERSEFONI" userId="24a10e02-71b0-48ac-8127-897ce620ec7a" providerId="ADAL" clId="{9C48846D-288B-46C7-A107-D5ACFD0C5650}" dt="2024-11-29T19:23:32.244" v="2076" actId="478"/>
          <ac:spMkLst>
            <pc:docMk/>
            <pc:sldMk cId="281905242" sldId="583"/>
            <ac:spMk id="2" creationId="{DDC1F1BA-2AE3-97C7-50FD-650CDA23819D}"/>
          </ac:spMkLst>
        </pc:spChg>
        <pc:spChg chg="add del mod">
          <ac:chgData name="MALETSIKA PERSEFONI" userId="24a10e02-71b0-48ac-8127-897ce620ec7a" providerId="ADAL" clId="{9C48846D-288B-46C7-A107-D5ACFD0C5650}" dt="2024-11-29T19:23:34.423" v="2077" actId="478"/>
          <ac:spMkLst>
            <pc:docMk/>
            <pc:sldMk cId="281905242" sldId="583"/>
            <ac:spMk id="4" creationId="{418EBF41-38E1-337E-47BF-F4879629A8D2}"/>
          </ac:spMkLst>
        </pc:spChg>
        <pc:spChg chg="add mod">
          <ac:chgData name="MALETSIKA PERSEFONI" userId="24a10e02-71b0-48ac-8127-897ce620ec7a" providerId="ADAL" clId="{9C48846D-288B-46C7-A107-D5ACFD0C5650}" dt="2024-11-29T19:23:48" v="2081"/>
          <ac:spMkLst>
            <pc:docMk/>
            <pc:sldMk cId="281905242" sldId="583"/>
            <ac:spMk id="5" creationId="{1F81508E-EA9A-A8A5-6F8B-095F8EAD8412}"/>
          </ac:spMkLst>
        </pc:spChg>
        <pc:spChg chg="del mod ord">
          <ac:chgData name="MALETSIKA PERSEFONI" userId="24a10e02-71b0-48ac-8127-897ce620ec7a" providerId="ADAL" clId="{9C48846D-288B-46C7-A107-D5ACFD0C5650}" dt="2024-11-29T20:34:16.700" v="2487" actId="26606"/>
          <ac:spMkLst>
            <pc:docMk/>
            <pc:sldMk cId="281905242" sldId="583"/>
            <ac:spMk id="7" creationId="{BFBAB7CA-766B-406C-55C0-7CAD9C0F8CDE}"/>
          </ac:spMkLst>
        </pc:spChg>
        <pc:spChg chg="add">
          <ac:chgData name="MALETSIKA PERSEFONI" userId="24a10e02-71b0-48ac-8127-897ce620ec7a" providerId="ADAL" clId="{9C48846D-288B-46C7-A107-D5ACFD0C5650}" dt="2024-11-29T17:32:38.689" v="1298" actId="26606"/>
          <ac:spMkLst>
            <pc:docMk/>
            <pc:sldMk cId="281905242" sldId="583"/>
            <ac:spMk id="16" creationId="{3346177D-ADC4-4968-B747-5CFCD390B5B9}"/>
          </ac:spMkLst>
        </pc:spChg>
        <pc:spChg chg="add">
          <ac:chgData name="MALETSIKA PERSEFONI" userId="24a10e02-71b0-48ac-8127-897ce620ec7a" providerId="ADAL" clId="{9C48846D-288B-46C7-A107-D5ACFD0C5650}" dt="2024-11-29T17:32:38.689" v="1298" actId="26606"/>
          <ac:spMkLst>
            <pc:docMk/>
            <pc:sldMk cId="281905242" sldId="583"/>
            <ac:spMk id="18" creationId="{0844A943-BF79-4FEA-ABB1-3BD54D236606}"/>
          </ac:spMkLst>
        </pc:spChg>
        <pc:spChg chg="add">
          <ac:chgData name="MALETSIKA PERSEFONI" userId="24a10e02-71b0-48ac-8127-897ce620ec7a" providerId="ADAL" clId="{9C48846D-288B-46C7-A107-D5ACFD0C5650}" dt="2024-11-29T17:32:38.689" v="1298" actId="26606"/>
          <ac:spMkLst>
            <pc:docMk/>
            <pc:sldMk cId="281905242" sldId="583"/>
            <ac:spMk id="20" creationId="{6437CC72-F4A8-4DC3-AFAB-D22C482C8100}"/>
          </ac:spMkLst>
        </pc:spChg>
        <pc:graphicFrameChg chg="add mod modGraphic">
          <ac:chgData name="MALETSIKA PERSEFONI" userId="24a10e02-71b0-48ac-8127-897ce620ec7a" providerId="ADAL" clId="{9C48846D-288B-46C7-A107-D5ACFD0C5650}" dt="2024-11-29T20:48:42.216" v="2596"/>
          <ac:graphicFrameMkLst>
            <pc:docMk/>
            <pc:sldMk cId="281905242" sldId="583"/>
            <ac:graphicFrameMk id="22" creationId="{A9752134-51A7-4DBF-6A33-ABB3F81DEF58}"/>
          </ac:graphicFrameMkLst>
        </pc:graphicFrameChg>
        <pc:picChg chg="del">
          <ac:chgData name="MALETSIKA PERSEFONI" userId="24a10e02-71b0-48ac-8127-897ce620ec7a" providerId="ADAL" clId="{9C48846D-288B-46C7-A107-D5ACFD0C5650}" dt="2024-11-28T17:12:18.721" v="819" actId="478"/>
          <ac:picMkLst>
            <pc:docMk/>
            <pc:sldMk cId="281905242" sldId="583"/>
            <ac:picMk id="10" creationId="{D58CAB32-D480-697B-DFA1-8061223E2CB7}"/>
          </ac:picMkLst>
        </pc:picChg>
        <pc:picChg chg="del mod">
          <ac:chgData name="MALETSIKA PERSEFONI" userId="24a10e02-71b0-48ac-8127-897ce620ec7a" providerId="ADAL" clId="{9C48846D-288B-46C7-A107-D5ACFD0C5650}" dt="2024-11-29T18:46:07.495" v="2052" actId="478"/>
          <ac:picMkLst>
            <pc:docMk/>
            <pc:sldMk cId="281905242" sldId="583"/>
            <ac:picMk id="11" creationId="{3DEC0CF7-21F3-5840-C4D8-E67015CF2997}"/>
          </ac:picMkLst>
        </pc:picChg>
        <pc:cxnChg chg="add mod">
          <ac:chgData name="MALETSIKA PERSEFONI" userId="24a10e02-71b0-48ac-8127-897ce620ec7a" providerId="ADAL" clId="{9C48846D-288B-46C7-A107-D5ACFD0C5650}" dt="2024-11-29T19:23:53.490" v="2082"/>
          <ac:cxnSpMkLst>
            <pc:docMk/>
            <pc:sldMk cId="281905242" sldId="583"/>
            <ac:cxnSpMk id="6" creationId="{D04CCEF1-ABF1-225F-7285-8E9D4A7ABE55}"/>
          </ac:cxnSpMkLst>
        </pc:cxnChg>
      </pc:sldChg>
      <pc:sldChg chg="addSp delSp modSp new mod setBg">
        <pc:chgData name="MALETSIKA PERSEFONI" userId="24a10e02-71b0-48ac-8127-897ce620ec7a" providerId="ADAL" clId="{9C48846D-288B-46C7-A107-D5ACFD0C5650}" dt="2024-11-29T20:06:43.803" v="2146" actId="207"/>
        <pc:sldMkLst>
          <pc:docMk/>
          <pc:sldMk cId="446179467" sldId="584"/>
        </pc:sldMkLst>
        <pc:spChg chg="mod">
          <ac:chgData name="MALETSIKA PERSEFONI" userId="24a10e02-71b0-48ac-8127-897ce620ec7a" providerId="ADAL" clId="{9C48846D-288B-46C7-A107-D5ACFD0C5650}" dt="2024-11-29T18:43:31.114" v="2016" actId="255"/>
          <ac:spMkLst>
            <pc:docMk/>
            <pc:sldMk cId="446179467" sldId="584"/>
            <ac:spMk id="2" creationId="{AC1EDE68-2D37-6334-3CE7-B0CE487BEAEC}"/>
          </ac:spMkLst>
        </pc:spChg>
        <pc:spChg chg="del mod">
          <ac:chgData name="MALETSIKA PERSEFONI" userId="24a10e02-71b0-48ac-8127-897ce620ec7a" providerId="ADAL" clId="{9C48846D-288B-46C7-A107-D5ACFD0C5650}" dt="2024-11-28T17:43:55.884" v="954" actId="26606"/>
          <ac:spMkLst>
            <pc:docMk/>
            <pc:sldMk cId="446179467" sldId="584"/>
            <ac:spMk id="3" creationId="{FDCB7F9B-5F30-7CD8-07AE-3A9DC08B5271}"/>
          </ac:spMkLst>
        </pc:spChg>
        <pc:spChg chg="add">
          <ac:chgData name="MALETSIKA PERSEFONI" userId="24a10e02-71b0-48ac-8127-897ce620ec7a" providerId="ADAL" clId="{9C48846D-288B-46C7-A107-D5ACFD0C5650}" dt="2024-11-28T17:43:04.292" v="936" actId="26606"/>
          <ac:spMkLst>
            <pc:docMk/>
            <pc:sldMk cId="446179467" sldId="584"/>
            <ac:spMk id="8" creationId="{A5F185B5-6FB4-45DC-9AE7-F7A26BD7E782}"/>
          </ac:spMkLst>
        </pc:spChg>
        <pc:spChg chg="add">
          <ac:chgData name="MALETSIKA PERSEFONI" userId="24a10e02-71b0-48ac-8127-897ce620ec7a" providerId="ADAL" clId="{9C48846D-288B-46C7-A107-D5ACFD0C5650}" dt="2024-11-28T17:43:04.292" v="936" actId="26606"/>
          <ac:spMkLst>
            <pc:docMk/>
            <pc:sldMk cId="446179467" sldId="584"/>
            <ac:spMk id="10" creationId="{EA5B116B-4263-41E0-B09F-AAFE919C0971}"/>
          </ac:spMkLst>
        </pc:spChg>
        <pc:graphicFrameChg chg="add mod modGraphic">
          <ac:chgData name="MALETSIKA PERSEFONI" userId="24a10e02-71b0-48ac-8127-897ce620ec7a" providerId="ADAL" clId="{9C48846D-288B-46C7-A107-D5ACFD0C5650}" dt="2024-11-29T20:06:43.803" v="2146" actId="207"/>
          <ac:graphicFrameMkLst>
            <pc:docMk/>
            <pc:sldMk cId="446179467" sldId="584"/>
            <ac:graphicFrameMk id="16" creationId="{C9AB9CBF-200F-2CD6-F0D6-46CD31357476}"/>
          </ac:graphicFrameMkLst>
        </pc:graphicFrameChg>
        <pc:cxnChg chg="add mod">
          <ac:chgData name="MALETSIKA PERSEFONI" userId="24a10e02-71b0-48ac-8127-897ce620ec7a" providerId="ADAL" clId="{9C48846D-288B-46C7-A107-D5ACFD0C5650}" dt="2024-11-29T19:25:31.249" v="2095" actId="14100"/>
          <ac:cxnSpMkLst>
            <pc:docMk/>
            <pc:sldMk cId="446179467" sldId="584"/>
            <ac:cxnSpMk id="3" creationId="{63632206-52AA-676F-E2A8-C4EAFE14D06A}"/>
          </ac:cxnSpMkLst>
        </pc:cxnChg>
        <pc:cxnChg chg="add">
          <ac:chgData name="MALETSIKA PERSEFONI" userId="24a10e02-71b0-48ac-8127-897ce620ec7a" providerId="ADAL" clId="{9C48846D-288B-46C7-A107-D5ACFD0C5650}" dt="2024-11-28T17:43:04.292" v="936" actId="26606"/>
          <ac:cxnSpMkLst>
            <pc:docMk/>
            <pc:sldMk cId="446179467" sldId="584"/>
            <ac:cxnSpMk id="12" creationId="{B5F2DA1D-C1F2-44D4-8BB3-F29B9DD0B2F9}"/>
          </ac:cxnSpMkLst>
        </pc:cxnChg>
        <pc:cxnChg chg="add">
          <ac:chgData name="MALETSIKA PERSEFONI" userId="24a10e02-71b0-48ac-8127-897ce620ec7a" providerId="ADAL" clId="{9C48846D-288B-46C7-A107-D5ACFD0C5650}" dt="2024-11-28T17:43:04.292" v="936" actId="26606"/>
          <ac:cxnSpMkLst>
            <pc:docMk/>
            <pc:sldMk cId="446179467" sldId="584"/>
            <ac:cxnSpMk id="14" creationId="{A6C6FECB-D48F-4DB7-A7B4-3A9E377B13CB}"/>
          </ac:cxnSpMkLst>
        </pc:cxnChg>
      </pc:sldChg>
      <pc:sldChg chg="addSp delSp modSp mod">
        <pc:chgData name="MALETSIKA PERSEFONI" userId="24a10e02-71b0-48ac-8127-897ce620ec7a" providerId="ADAL" clId="{9C48846D-288B-46C7-A107-D5ACFD0C5650}" dt="2024-11-29T20:02:34.829" v="2122" actId="403"/>
        <pc:sldMkLst>
          <pc:docMk/>
          <pc:sldMk cId="2460974754" sldId="586"/>
        </pc:sldMkLst>
        <pc:spChg chg="add mod">
          <ac:chgData name="MALETSIKA PERSEFONI" userId="24a10e02-71b0-48ac-8127-897ce620ec7a" providerId="ADAL" clId="{9C48846D-288B-46C7-A107-D5ACFD0C5650}" dt="2024-11-29T20:01:00.354" v="2101" actId="113"/>
          <ac:spMkLst>
            <pc:docMk/>
            <pc:sldMk cId="2460974754" sldId="586"/>
            <ac:spMk id="3" creationId="{1A2E3700-1B2C-F6BD-EF3B-E878AA3AD741}"/>
          </ac:spMkLst>
        </pc:spChg>
        <pc:spChg chg="add mod">
          <ac:chgData name="MALETSIKA PERSEFONI" userId="24a10e02-71b0-48ac-8127-897ce620ec7a" providerId="ADAL" clId="{9C48846D-288B-46C7-A107-D5ACFD0C5650}" dt="2024-11-29T20:01:04.138" v="2103" actId="207"/>
          <ac:spMkLst>
            <pc:docMk/>
            <pc:sldMk cId="2460974754" sldId="586"/>
            <ac:spMk id="4" creationId="{EAC43700-74DF-4B7A-904D-7CF7A929A216}"/>
          </ac:spMkLst>
        </pc:spChg>
        <pc:spChg chg="add mod">
          <ac:chgData name="MALETSIKA PERSEFONI" userId="24a10e02-71b0-48ac-8127-897ce620ec7a" providerId="ADAL" clId="{9C48846D-288B-46C7-A107-D5ACFD0C5650}" dt="2024-11-29T20:01:07.910" v="2105" actId="113"/>
          <ac:spMkLst>
            <pc:docMk/>
            <pc:sldMk cId="2460974754" sldId="586"/>
            <ac:spMk id="5" creationId="{670FD6B0-E8FE-DCAD-A449-A37DDED02A18}"/>
          </ac:spMkLst>
        </pc:spChg>
        <pc:spChg chg="add mod">
          <ac:chgData name="MALETSIKA PERSEFONI" userId="24a10e02-71b0-48ac-8127-897ce620ec7a" providerId="ADAL" clId="{9C48846D-288B-46C7-A107-D5ACFD0C5650}" dt="2024-11-29T20:01:13.422" v="2107" actId="207"/>
          <ac:spMkLst>
            <pc:docMk/>
            <pc:sldMk cId="2460974754" sldId="586"/>
            <ac:spMk id="8" creationId="{B0E26459-812E-A4E0-8CAE-767A5BEB3BA6}"/>
          </ac:spMkLst>
        </pc:spChg>
        <pc:spChg chg="del">
          <ac:chgData name="MALETSIKA PERSEFONI" userId="24a10e02-71b0-48ac-8127-897ce620ec7a" providerId="ADAL" clId="{9C48846D-288B-46C7-A107-D5ACFD0C5650}" dt="2024-11-28T18:20:20.165" v="1003" actId="21"/>
          <ac:spMkLst>
            <pc:docMk/>
            <pc:sldMk cId="2460974754" sldId="586"/>
            <ac:spMk id="19" creationId="{76294AA3-7D9C-0F54-A14D-71A6EA9EEB87}"/>
          </ac:spMkLst>
        </pc:spChg>
        <pc:spChg chg="del mod">
          <ac:chgData name="MALETSIKA PERSEFONI" userId="24a10e02-71b0-48ac-8127-897ce620ec7a" providerId="ADAL" clId="{9C48846D-288B-46C7-A107-D5ACFD0C5650}" dt="2024-11-28T18:20:16.046" v="1002" actId="21"/>
          <ac:spMkLst>
            <pc:docMk/>
            <pc:sldMk cId="2460974754" sldId="586"/>
            <ac:spMk id="20" creationId="{F9E2FCD1-1250-D414-4C47-B47E42FADC42}"/>
          </ac:spMkLst>
        </pc:spChg>
        <pc:spChg chg="mod">
          <ac:chgData name="MALETSIKA PERSEFONI" userId="24a10e02-71b0-48ac-8127-897ce620ec7a" providerId="ADAL" clId="{9C48846D-288B-46C7-A107-D5ACFD0C5650}" dt="2024-11-29T20:02:34.829" v="2122" actId="403"/>
          <ac:spMkLst>
            <pc:docMk/>
            <pc:sldMk cId="2460974754" sldId="586"/>
            <ac:spMk id="24" creationId="{F383329F-0415-8E66-2C52-2B16BF842579}"/>
          </ac:spMkLst>
        </pc:spChg>
        <pc:spChg chg="mod">
          <ac:chgData name="MALETSIKA PERSEFONI" userId="24a10e02-71b0-48ac-8127-897ce620ec7a" providerId="ADAL" clId="{9C48846D-288B-46C7-A107-D5ACFD0C5650}" dt="2024-11-29T17:42:24.159" v="1495" actId="1076"/>
          <ac:spMkLst>
            <pc:docMk/>
            <pc:sldMk cId="2460974754" sldId="586"/>
            <ac:spMk id="31" creationId="{E2FDA3FC-C5FB-AAD6-F08D-6DEC23C7A74A}"/>
          </ac:spMkLst>
        </pc:spChg>
        <pc:spChg chg="mod">
          <ac:chgData name="MALETSIKA PERSEFONI" userId="24a10e02-71b0-48ac-8127-897ce620ec7a" providerId="ADAL" clId="{9C48846D-288B-46C7-A107-D5ACFD0C5650}" dt="2024-11-29T17:42:32.431" v="1498" actId="1076"/>
          <ac:spMkLst>
            <pc:docMk/>
            <pc:sldMk cId="2460974754" sldId="586"/>
            <ac:spMk id="33" creationId="{E564F7D6-E1C3-C2A3-644E-3CEECDD1A3F1}"/>
          </ac:spMkLst>
        </pc:spChg>
        <pc:graphicFrameChg chg="add del modGraphic">
          <ac:chgData name="MALETSIKA PERSEFONI" userId="24a10e02-71b0-48ac-8127-897ce620ec7a" providerId="ADAL" clId="{9C48846D-288B-46C7-A107-D5ACFD0C5650}" dt="2024-11-28T18:20:03.709" v="1000" actId="1032"/>
          <ac:graphicFrameMkLst>
            <pc:docMk/>
            <pc:sldMk cId="2460974754" sldId="586"/>
            <ac:graphicFrameMk id="2" creationId="{A36DAC35-B647-A810-1602-17C748A10CAE}"/>
          </ac:graphicFrameMkLst>
        </pc:graphicFrameChg>
        <pc:graphicFrameChg chg="del">
          <ac:chgData name="MALETSIKA PERSEFONI" userId="24a10e02-71b0-48ac-8127-897ce620ec7a" providerId="ADAL" clId="{9C48846D-288B-46C7-A107-D5ACFD0C5650}" dt="2024-11-28T18:18:47.021" v="995" actId="478"/>
          <ac:graphicFrameMkLst>
            <pc:docMk/>
            <pc:sldMk cId="2460974754" sldId="586"/>
            <ac:graphicFrameMk id="29" creationId="{3D1C96BA-8018-7FDA-0D22-524F1CE58C76}"/>
          </ac:graphicFrameMkLst>
        </pc:graphicFrameChg>
        <pc:picChg chg="add mod">
          <ac:chgData name="MALETSIKA PERSEFONI" userId="24a10e02-71b0-48ac-8127-897ce620ec7a" providerId="ADAL" clId="{9C48846D-288B-46C7-A107-D5ACFD0C5650}" dt="2024-11-29T17:42:27.314" v="1496" actId="1076"/>
          <ac:picMkLst>
            <pc:docMk/>
            <pc:sldMk cId="2460974754" sldId="586"/>
            <ac:picMk id="7" creationId="{0729EA26-81A9-0579-6914-652D8065B82F}"/>
          </ac:picMkLst>
        </pc:picChg>
        <pc:picChg chg="add mod">
          <ac:chgData name="MALETSIKA PERSEFONI" userId="24a10e02-71b0-48ac-8127-897ce620ec7a" providerId="ADAL" clId="{9C48846D-288B-46C7-A107-D5ACFD0C5650}" dt="2024-11-29T17:42:29.522" v="1497" actId="1076"/>
          <ac:picMkLst>
            <pc:docMk/>
            <pc:sldMk cId="2460974754" sldId="586"/>
            <ac:picMk id="9" creationId="{23CC67E0-2044-09CC-36C8-0A059ADA02C5}"/>
          </ac:picMkLst>
        </pc:picChg>
        <pc:cxnChg chg="mod">
          <ac:chgData name="MALETSIKA PERSEFONI" userId="24a10e02-71b0-48ac-8127-897ce620ec7a" providerId="ADAL" clId="{9C48846D-288B-46C7-A107-D5ACFD0C5650}" dt="2024-11-29T17:42:34.419" v="1499" actId="1076"/>
          <ac:cxnSpMkLst>
            <pc:docMk/>
            <pc:sldMk cId="2460974754" sldId="586"/>
            <ac:cxnSpMk id="38" creationId="{7DE409AB-CA53-D1F3-7307-A01575B972EA}"/>
          </ac:cxnSpMkLst>
        </pc:cxnChg>
      </pc:sldChg>
      <pc:sldChg chg="addSp delSp modSp mod">
        <pc:chgData name="MALETSIKA PERSEFONI" userId="24a10e02-71b0-48ac-8127-897ce620ec7a" providerId="ADAL" clId="{9C48846D-288B-46C7-A107-D5ACFD0C5650}" dt="2024-11-29T20:02:40.132" v="2123" actId="403"/>
        <pc:sldMkLst>
          <pc:docMk/>
          <pc:sldMk cId="2273223643" sldId="587"/>
        </pc:sldMkLst>
        <pc:spChg chg="add mod">
          <ac:chgData name="MALETSIKA PERSEFONI" userId="24a10e02-71b0-48ac-8127-897ce620ec7a" providerId="ADAL" clId="{9C48846D-288B-46C7-A107-D5ACFD0C5650}" dt="2024-11-29T18:01:00.600" v="1638" actId="1076"/>
          <ac:spMkLst>
            <pc:docMk/>
            <pc:sldMk cId="2273223643" sldId="587"/>
            <ac:spMk id="2" creationId="{F3C278EC-3A9B-7589-F264-57E6A6F77484}"/>
          </ac:spMkLst>
        </pc:spChg>
        <pc:spChg chg="mod">
          <ac:chgData name="MALETSIKA PERSEFONI" userId="24a10e02-71b0-48ac-8127-897ce620ec7a" providerId="ADAL" clId="{9C48846D-288B-46C7-A107-D5ACFD0C5650}" dt="2024-11-29T20:00:43.095" v="2097" actId="113"/>
          <ac:spMkLst>
            <pc:docMk/>
            <pc:sldMk cId="2273223643" sldId="587"/>
            <ac:spMk id="3" creationId="{1A2E3700-1B2C-F6BD-EF3B-E878AA3AD741}"/>
          </ac:spMkLst>
        </pc:spChg>
        <pc:spChg chg="mod">
          <ac:chgData name="MALETSIKA PERSEFONI" userId="24a10e02-71b0-48ac-8127-897ce620ec7a" providerId="ADAL" clId="{9C48846D-288B-46C7-A107-D5ACFD0C5650}" dt="2024-11-29T20:00:48.974" v="2099" actId="207"/>
          <ac:spMkLst>
            <pc:docMk/>
            <pc:sldMk cId="2273223643" sldId="587"/>
            <ac:spMk id="5" creationId="{670FD6B0-E8FE-DCAD-A449-A37DDED02A18}"/>
          </ac:spMkLst>
        </pc:spChg>
        <pc:spChg chg="add mod">
          <ac:chgData name="MALETSIKA PERSEFONI" userId="24a10e02-71b0-48ac-8127-897ce620ec7a" providerId="ADAL" clId="{9C48846D-288B-46C7-A107-D5ACFD0C5650}" dt="2024-11-29T18:41:55.986" v="1980" actId="1076"/>
          <ac:spMkLst>
            <pc:docMk/>
            <pc:sldMk cId="2273223643" sldId="587"/>
            <ac:spMk id="7" creationId="{9116EACF-7C0D-7C01-8C29-E2AE81C40B21}"/>
          </ac:spMkLst>
        </pc:spChg>
        <pc:spChg chg="mod">
          <ac:chgData name="MALETSIKA PERSEFONI" userId="24a10e02-71b0-48ac-8127-897ce620ec7a" providerId="ADAL" clId="{9C48846D-288B-46C7-A107-D5ACFD0C5650}" dt="2024-11-29T20:02:40.132" v="2123" actId="403"/>
          <ac:spMkLst>
            <pc:docMk/>
            <pc:sldMk cId="2273223643" sldId="587"/>
            <ac:spMk id="24" creationId="{F383329F-0415-8E66-2C52-2B16BF842579}"/>
          </ac:spMkLst>
        </pc:spChg>
        <pc:spChg chg="mod">
          <ac:chgData name="MALETSIKA PERSEFONI" userId="24a10e02-71b0-48ac-8127-897ce620ec7a" providerId="ADAL" clId="{9C48846D-288B-46C7-A107-D5ACFD0C5650}" dt="2024-11-29T17:42:47.357" v="1502" actId="1076"/>
          <ac:spMkLst>
            <pc:docMk/>
            <pc:sldMk cId="2273223643" sldId="587"/>
            <ac:spMk id="31" creationId="{E2FDA3FC-C5FB-AAD6-F08D-6DEC23C7A74A}"/>
          </ac:spMkLst>
        </pc:spChg>
        <pc:spChg chg="mod">
          <ac:chgData name="MALETSIKA PERSEFONI" userId="24a10e02-71b0-48ac-8127-897ce620ec7a" providerId="ADAL" clId="{9C48846D-288B-46C7-A107-D5ACFD0C5650}" dt="2024-11-29T17:42:52.030" v="1504" actId="1076"/>
          <ac:spMkLst>
            <pc:docMk/>
            <pc:sldMk cId="2273223643" sldId="587"/>
            <ac:spMk id="33" creationId="{E564F7D6-E1C3-C2A3-644E-3CEECDD1A3F1}"/>
          </ac:spMkLst>
        </pc:spChg>
        <pc:picChg chg="add mod">
          <ac:chgData name="MALETSIKA PERSEFONI" userId="24a10e02-71b0-48ac-8127-897ce620ec7a" providerId="ADAL" clId="{9C48846D-288B-46C7-A107-D5ACFD0C5650}" dt="2024-11-29T18:00:57.870" v="1637" actId="1076"/>
          <ac:picMkLst>
            <pc:docMk/>
            <pc:sldMk cId="2273223643" sldId="587"/>
            <ac:picMk id="4" creationId="{85D2C98F-22B1-19AC-537F-0DE652D62CB8}"/>
          </ac:picMkLst>
        </pc:picChg>
        <pc:picChg chg="add del mod modCrop">
          <ac:chgData name="MALETSIKA PERSEFONI" userId="24a10e02-71b0-48ac-8127-897ce620ec7a" providerId="ADAL" clId="{9C48846D-288B-46C7-A107-D5ACFD0C5650}" dt="2024-11-28T18:30:19.037" v="1121" actId="478"/>
          <ac:picMkLst>
            <pc:docMk/>
            <pc:sldMk cId="2273223643" sldId="587"/>
            <ac:picMk id="8" creationId="{4A39F259-3AE4-8AB7-0AED-557182473C7B}"/>
          </ac:picMkLst>
        </pc:picChg>
        <pc:cxnChg chg="mod">
          <ac:chgData name="MALETSIKA PERSEFONI" userId="24a10e02-71b0-48ac-8127-897ce620ec7a" providerId="ADAL" clId="{9C48846D-288B-46C7-A107-D5ACFD0C5650}" dt="2024-11-29T17:43:00.445" v="1508" actId="1076"/>
          <ac:cxnSpMkLst>
            <pc:docMk/>
            <pc:sldMk cId="2273223643" sldId="587"/>
            <ac:cxnSpMk id="38" creationId="{7DE409AB-CA53-D1F3-7307-A01575B972EA}"/>
          </ac:cxnSpMkLst>
        </pc:cxnChg>
      </pc:sldChg>
      <pc:sldChg chg="addSp delSp modSp new mod ord setBg">
        <pc:chgData name="MALETSIKA PERSEFONI" userId="24a10e02-71b0-48ac-8127-897ce620ec7a" providerId="ADAL" clId="{9C48846D-288B-46C7-A107-D5ACFD0C5650}" dt="2024-11-30T08:29:54.123" v="2597" actId="113"/>
        <pc:sldMkLst>
          <pc:docMk/>
          <pc:sldMk cId="1049183562" sldId="588"/>
        </pc:sldMkLst>
        <pc:spChg chg="del mod">
          <ac:chgData name="MALETSIKA PERSEFONI" userId="24a10e02-71b0-48ac-8127-897ce620ec7a" providerId="ADAL" clId="{9C48846D-288B-46C7-A107-D5ACFD0C5650}" dt="2024-11-29T17:38:04.617" v="1418" actId="478"/>
          <ac:spMkLst>
            <pc:docMk/>
            <pc:sldMk cId="1049183562" sldId="588"/>
            <ac:spMk id="2" creationId="{7B8EC728-9FD6-A0A9-4BCA-41DCE184243E}"/>
          </ac:spMkLst>
        </pc:spChg>
        <pc:spChg chg="add del mod">
          <ac:chgData name="MALETSIKA PERSEFONI" userId="24a10e02-71b0-48ac-8127-897ce620ec7a" providerId="ADAL" clId="{9C48846D-288B-46C7-A107-D5ACFD0C5650}" dt="2024-11-29T20:28:36.062" v="2454" actId="26606"/>
          <ac:spMkLst>
            <pc:docMk/>
            <pc:sldMk cId="1049183562" sldId="588"/>
            <ac:spMk id="3" creationId="{0E033D1A-C515-B648-3E71-399A9994DA3E}"/>
          </ac:spMkLst>
        </pc:spChg>
        <pc:spChg chg="add mod">
          <ac:chgData name="MALETSIKA PERSEFONI" userId="24a10e02-71b0-48ac-8127-897ce620ec7a" providerId="ADAL" clId="{9C48846D-288B-46C7-A107-D5ACFD0C5650}" dt="2024-11-29T19:23:16.801" v="2073" actId="1076"/>
          <ac:spMkLst>
            <pc:docMk/>
            <pc:sldMk cId="1049183562" sldId="588"/>
            <ac:spMk id="5" creationId="{6DF84B08-F7FD-9600-DB07-61C1B755EBD4}"/>
          </ac:spMkLst>
        </pc:spChg>
        <pc:spChg chg="add del mod">
          <ac:chgData name="MALETSIKA PERSEFONI" userId="24a10e02-71b0-48ac-8127-897ce620ec7a" providerId="ADAL" clId="{9C48846D-288B-46C7-A107-D5ACFD0C5650}" dt="2024-11-29T17:38:10.313" v="1420" actId="478"/>
          <ac:spMkLst>
            <pc:docMk/>
            <pc:sldMk cId="1049183562" sldId="588"/>
            <ac:spMk id="7" creationId="{49DA29A2-EC14-BD74-A1BC-3F51C211C3EA}"/>
          </ac:spMkLst>
        </pc:spChg>
        <pc:spChg chg="add">
          <ac:chgData name="MALETSIKA PERSEFONI" userId="24a10e02-71b0-48ac-8127-897ce620ec7a" providerId="ADAL" clId="{9C48846D-288B-46C7-A107-D5ACFD0C5650}" dt="2024-11-29T17:21:58.632" v="1150" actId="26606"/>
          <ac:spMkLst>
            <pc:docMk/>
            <pc:sldMk cId="1049183562" sldId="588"/>
            <ac:spMk id="8" creationId="{979E27D9-03C7-44E2-9FF8-15D0C8506AF7}"/>
          </ac:spMkLst>
        </pc:spChg>
        <pc:spChg chg="add">
          <ac:chgData name="MALETSIKA PERSEFONI" userId="24a10e02-71b0-48ac-8127-897ce620ec7a" providerId="ADAL" clId="{9C48846D-288B-46C7-A107-D5ACFD0C5650}" dt="2024-11-29T17:21:58.632" v="1150" actId="26606"/>
          <ac:spMkLst>
            <pc:docMk/>
            <pc:sldMk cId="1049183562" sldId="588"/>
            <ac:spMk id="10" creationId="{EEBF1590-3B36-48EE-A89D-3B6F3CB256AB}"/>
          </ac:spMkLst>
        </pc:spChg>
        <pc:spChg chg="add">
          <ac:chgData name="MALETSIKA PERSEFONI" userId="24a10e02-71b0-48ac-8127-897ce620ec7a" providerId="ADAL" clId="{9C48846D-288B-46C7-A107-D5ACFD0C5650}" dt="2024-11-29T17:21:58.632" v="1150" actId="26606"/>
          <ac:spMkLst>
            <pc:docMk/>
            <pc:sldMk cId="1049183562" sldId="588"/>
            <ac:spMk id="12" creationId="{AC8F6C8C-AB5A-4548-942D-E3FD40ACBC49}"/>
          </ac:spMkLst>
        </pc:spChg>
        <pc:graphicFrameChg chg="add del modGraphic">
          <ac:chgData name="MALETSIKA PERSEFONI" userId="24a10e02-71b0-48ac-8127-897ce620ec7a" providerId="ADAL" clId="{9C48846D-288B-46C7-A107-D5ACFD0C5650}" dt="2024-11-29T20:27:20.745" v="2446" actId="1032"/>
          <ac:graphicFrameMkLst>
            <pc:docMk/>
            <pc:sldMk cId="1049183562" sldId="588"/>
            <ac:graphicFrameMk id="6" creationId="{4F07B971-B478-99EA-8B46-29DC97E7C546}"/>
          </ac:graphicFrameMkLst>
        </pc:graphicFrameChg>
        <pc:graphicFrameChg chg="add del">
          <ac:chgData name="MALETSIKA PERSEFONI" userId="24a10e02-71b0-48ac-8127-897ce620ec7a" providerId="ADAL" clId="{9C48846D-288B-46C7-A107-D5ACFD0C5650}" dt="2024-11-29T20:26:11.370" v="2444" actId="26606"/>
          <ac:graphicFrameMkLst>
            <pc:docMk/>
            <pc:sldMk cId="1049183562" sldId="588"/>
            <ac:graphicFrameMk id="14" creationId="{C93CAF57-3EA4-DF12-FAA4-5665CF06323C}"/>
          </ac:graphicFrameMkLst>
        </pc:graphicFrameChg>
        <pc:graphicFrameChg chg="add mod modGraphic">
          <ac:chgData name="MALETSIKA PERSEFONI" userId="24a10e02-71b0-48ac-8127-897ce620ec7a" providerId="ADAL" clId="{9C48846D-288B-46C7-A107-D5ACFD0C5650}" dt="2024-11-30T08:29:54.123" v="2597" actId="113"/>
          <ac:graphicFrameMkLst>
            <pc:docMk/>
            <pc:sldMk cId="1049183562" sldId="588"/>
            <ac:graphicFrameMk id="15" creationId="{7E294A8A-7CC4-1E52-95E7-655E19897D98}"/>
          </ac:graphicFrameMkLst>
        </pc:graphicFrameChg>
        <pc:picChg chg="add del mod">
          <ac:chgData name="MALETSIKA PERSEFONI" userId="24a10e02-71b0-48ac-8127-897ce620ec7a" providerId="ADAL" clId="{9C48846D-288B-46C7-A107-D5ACFD0C5650}" dt="2024-11-29T18:46:04.231" v="2051" actId="478"/>
          <ac:picMkLst>
            <pc:docMk/>
            <pc:sldMk cId="1049183562" sldId="588"/>
            <ac:picMk id="4" creationId="{290D3F68-D47F-0381-40EF-8956B62CBEC5}"/>
          </ac:picMkLst>
        </pc:picChg>
        <pc:cxnChg chg="add mod">
          <ac:chgData name="MALETSIKA PERSEFONI" userId="24a10e02-71b0-48ac-8127-897ce620ec7a" providerId="ADAL" clId="{9C48846D-288B-46C7-A107-D5ACFD0C5650}" dt="2024-11-29T19:23:13.140" v="2072"/>
          <ac:cxnSpMkLst>
            <pc:docMk/>
            <pc:sldMk cId="1049183562" sldId="588"/>
            <ac:cxnSpMk id="2" creationId="{9EB226A6-EFD6-0A29-EEF1-4A444D3F70B7}"/>
          </ac:cxnSpMkLst>
        </pc:cxnChg>
      </pc:sldChg>
      <pc:sldChg chg="addSp delSp modSp new mod setBg modClrScheme chgLayout">
        <pc:chgData name="MALETSIKA PERSEFONI" userId="24a10e02-71b0-48ac-8127-897ce620ec7a" providerId="ADAL" clId="{9C48846D-288B-46C7-A107-D5ACFD0C5650}" dt="2024-11-29T20:09:09.763" v="2168" actId="20577"/>
        <pc:sldMkLst>
          <pc:docMk/>
          <pc:sldMk cId="4034038352" sldId="589"/>
        </pc:sldMkLst>
        <pc:spChg chg="add mod">
          <ac:chgData name="MALETSIKA PERSEFONI" userId="24a10e02-71b0-48ac-8127-897ce620ec7a" providerId="ADAL" clId="{9C48846D-288B-46C7-A107-D5ACFD0C5650}" dt="2024-11-29T20:09:09.763" v="2168" actId="20577"/>
          <ac:spMkLst>
            <pc:docMk/>
            <pc:sldMk cId="4034038352" sldId="589"/>
            <ac:spMk id="2" creationId="{59C4EB59-1A7A-5BE5-1900-DECD8FA227AF}"/>
          </ac:spMkLst>
        </pc:spChg>
        <pc:spChg chg="add del mod">
          <ac:chgData name="MALETSIKA PERSEFONI" userId="24a10e02-71b0-48ac-8127-897ce620ec7a" providerId="ADAL" clId="{9C48846D-288B-46C7-A107-D5ACFD0C5650}" dt="2024-11-29T17:41:31.982" v="1470"/>
          <ac:spMkLst>
            <pc:docMk/>
            <pc:sldMk cId="4034038352" sldId="589"/>
            <ac:spMk id="3" creationId="{E2AA0930-0BE5-90A2-BCF6-307F02853784}"/>
          </ac:spMkLst>
        </pc:spChg>
        <pc:spChg chg="add">
          <ac:chgData name="MALETSIKA PERSEFONI" userId="24a10e02-71b0-48ac-8127-897ce620ec7a" providerId="ADAL" clId="{9C48846D-288B-46C7-A107-D5ACFD0C5650}" dt="2024-11-29T17:41:36.417" v="1471" actId="26606"/>
          <ac:spMkLst>
            <pc:docMk/>
            <pc:sldMk cId="4034038352" sldId="589"/>
            <ac:spMk id="9" creationId="{A8384FB5-9ADC-4DDC-881B-597D56F5B15D}"/>
          </ac:spMkLst>
        </pc:spChg>
        <pc:spChg chg="add">
          <ac:chgData name="MALETSIKA PERSEFONI" userId="24a10e02-71b0-48ac-8127-897ce620ec7a" providerId="ADAL" clId="{9C48846D-288B-46C7-A107-D5ACFD0C5650}" dt="2024-11-29T17:41:36.417" v="1471" actId="26606"/>
          <ac:spMkLst>
            <pc:docMk/>
            <pc:sldMk cId="4034038352" sldId="589"/>
            <ac:spMk id="11" creationId="{1199E1B1-A8C0-4FE8-A5A8-1CB41D69F857}"/>
          </ac:spMkLst>
        </pc:spChg>
        <pc:spChg chg="add">
          <ac:chgData name="MALETSIKA PERSEFONI" userId="24a10e02-71b0-48ac-8127-897ce620ec7a" providerId="ADAL" clId="{9C48846D-288B-46C7-A107-D5ACFD0C5650}" dt="2024-11-29T17:41:36.417" v="1471" actId="26606"/>
          <ac:spMkLst>
            <pc:docMk/>
            <pc:sldMk cId="4034038352" sldId="589"/>
            <ac:spMk id="13" creationId="{84A8DE83-DE75-4B41-9DB4-A7EC0B0DEC0B}"/>
          </ac:spMkLst>
        </pc:spChg>
        <pc:spChg chg="add">
          <ac:chgData name="MALETSIKA PERSEFONI" userId="24a10e02-71b0-48ac-8127-897ce620ec7a" providerId="ADAL" clId="{9C48846D-288B-46C7-A107-D5ACFD0C5650}" dt="2024-11-29T17:41:36.417" v="1471" actId="26606"/>
          <ac:spMkLst>
            <pc:docMk/>
            <pc:sldMk cId="4034038352" sldId="589"/>
            <ac:spMk id="15" creationId="{A7009A0A-BEF5-4EAC-AF15-E4F9F002E239}"/>
          </ac:spMkLst>
        </pc:spChg>
        <pc:graphicFrameChg chg="add mod modGraphic">
          <ac:chgData name="MALETSIKA PERSEFONI" userId="24a10e02-71b0-48ac-8127-897ce620ec7a" providerId="ADAL" clId="{9C48846D-288B-46C7-A107-D5ACFD0C5650}" dt="2024-11-29T18:12:52.166" v="1706" actId="20577"/>
          <ac:graphicFrameMkLst>
            <pc:docMk/>
            <pc:sldMk cId="4034038352" sldId="589"/>
            <ac:graphicFrameMk id="4" creationId="{A8B070A1-42DB-A728-7EA1-D5368D15E65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BBDE2-D353-46C9-91D3-9E0D749709D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A0529B-BA98-49E4-87EA-E7FD14C4F87A}">
      <dgm:prSet custT="1"/>
      <dgm:spPr>
        <a:solidFill>
          <a:schemeClr val="accent5">
            <a:lumMod val="20000"/>
            <a:lumOff val="80000"/>
          </a:schemeClr>
        </a:solidFill>
        <a:ln>
          <a:solidFill>
            <a:schemeClr val="accent5">
              <a:lumMod val="75000"/>
            </a:schemeClr>
          </a:solidFill>
        </a:ln>
      </dgm:spPr>
      <dgm:t>
        <a:bodyPr/>
        <a:lstStyle/>
        <a:p>
          <a:pPr>
            <a:lnSpc>
              <a:spcPct val="100000"/>
            </a:lnSpc>
          </a:pPr>
          <a:r>
            <a:rPr lang="el-GR" sz="1600" dirty="0">
              <a:solidFill>
                <a:schemeClr val="tx1"/>
              </a:solidFill>
            </a:rPr>
            <a:t>Το Τμήμα ΓΦΠΑΠ, ανταποκρινόμενο στις προκλήσεις της σύγχρονης γεωργίας, έχει καταρτίσει ένα σύγχρονο πρόγραμμα προπτυχιακών σπουδών (ΠΠΣ) </a:t>
          </a:r>
          <a:r>
            <a:rPr lang="el-GR" sz="1600" b="1" dirty="0">
              <a:solidFill>
                <a:schemeClr val="tx1"/>
              </a:solidFill>
            </a:rPr>
            <a:t>(διάρκειας 10 εξαμήνων και 300 </a:t>
          </a:r>
          <a:r>
            <a:rPr lang="en-US" sz="1600" b="1" dirty="0">
              <a:solidFill>
                <a:schemeClr val="tx1"/>
              </a:solidFill>
            </a:rPr>
            <a:t>ECTS</a:t>
          </a:r>
          <a:r>
            <a:rPr lang="el-GR" sz="1600" b="1" dirty="0">
              <a:solidFill>
                <a:schemeClr val="tx1"/>
              </a:solidFill>
            </a:rPr>
            <a:t>).</a:t>
          </a:r>
          <a:endParaRPr lang="en-US" sz="1600" dirty="0">
            <a:solidFill>
              <a:schemeClr val="tx1"/>
            </a:solidFill>
          </a:endParaRPr>
        </a:p>
      </dgm:t>
    </dgm:pt>
    <dgm:pt modelId="{FDA7A695-8F6E-49BD-9A5C-01DBD44431A5}" type="parTrans" cxnId="{348D2D62-F9CD-4D21-97E8-E95705FA4C62}">
      <dgm:prSet/>
      <dgm:spPr/>
      <dgm:t>
        <a:bodyPr/>
        <a:lstStyle/>
        <a:p>
          <a:pPr>
            <a:lnSpc>
              <a:spcPct val="100000"/>
            </a:lnSpc>
          </a:pPr>
          <a:endParaRPr lang="en-US" sz="2000"/>
        </a:p>
      </dgm:t>
    </dgm:pt>
    <dgm:pt modelId="{6F9680EA-BD38-43B2-A1AF-0DAD5DF5EDD1}" type="sibTrans" cxnId="{348D2D62-F9CD-4D21-97E8-E95705FA4C62}">
      <dgm:prSet/>
      <dgm:spPr/>
      <dgm:t>
        <a:bodyPr/>
        <a:lstStyle/>
        <a:p>
          <a:pPr>
            <a:lnSpc>
              <a:spcPct val="100000"/>
            </a:lnSpc>
          </a:pPr>
          <a:endParaRPr lang="en-US" sz="2000"/>
        </a:p>
      </dgm:t>
    </dgm:pt>
    <dgm:pt modelId="{681EF8E1-E896-42C2-92EB-363B97D9928C}">
      <dgm:prSet custT="1"/>
      <dgm:spPr>
        <a:solidFill>
          <a:schemeClr val="accent5">
            <a:lumMod val="20000"/>
            <a:lumOff val="80000"/>
          </a:schemeClr>
        </a:solidFill>
        <a:ln>
          <a:solidFill>
            <a:schemeClr val="accent5">
              <a:lumMod val="75000"/>
            </a:schemeClr>
          </a:solidFill>
        </a:ln>
      </dgm:spPr>
      <dgm:t>
        <a:bodyPr/>
        <a:lstStyle/>
        <a:p>
          <a:pPr>
            <a:lnSpc>
              <a:spcPct val="100000"/>
            </a:lnSpc>
          </a:pPr>
          <a:r>
            <a:rPr lang="el-GR" sz="1500" dirty="0">
              <a:solidFill>
                <a:schemeClr val="tx1"/>
              </a:solidFill>
            </a:rPr>
            <a:t>Το ΠΠΣ οδηγεί σε </a:t>
          </a:r>
          <a:r>
            <a:rPr lang="el-GR" sz="1500" b="1" dirty="0">
              <a:solidFill>
                <a:schemeClr val="tx1"/>
              </a:solidFill>
            </a:rPr>
            <a:t>Πτυχίο που αποτελεί ενιαίο και αδιάσπαστο τίτλο σπουδών μεταπτυχιακού επιπέδου </a:t>
          </a:r>
          <a:r>
            <a:rPr lang="el-GR" sz="1500" dirty="0">
              <a:solidFill>
                <a:schemeClr val="tx1"/>
              </a:solidFill>
            </a:rPr>
            <a:t>(επίπεδο 7 του Εθνικού και Ευρωπαϊκού Πλαισίου Προσόντων) και είναι </a:t>
          </a:r>
          <a:r>
            <a:rPr lang="el-GR" sz="1500" b="1" dirty="0">
              <a:solidFill>
                <a:schemeClr val="tx1"/>
              </a:solidFill>
            </a:rPr>
            <a:t>πιστοποιημένο</a:t>
          </a:r>
          <a:r>
            <a:rPr lang="el-GR" sz="1500" dirty="0">
              <a:solidFill>
                <a:schemeClr val="tx1"/>
              </a:solidFill>
            </a:rPr>
            <a:t> σύμφωνα με τις αρχές της ΕΘΑΑΕ και τις Αρχές Διασφάλισης Ποιότητας του Ευρωπαϊκού χώρου Ανώτατης εκπαίδευσης. </a:t>
          </a:r>
          <a:endParaRPr lang="en-US" sz="1500" dirty="0">
            <a:solidFill>
              <a:schemeClr val="tx1"/>
            </a:solidFill>
          </a:endParaRPr>
        </a:p>
      </dgm:t>
    </dgm:pt>
    <dgm:pt modelId="{595476F0-863A-4151-9A23-E573259FAD49}" type="parTrans" cxnId="{73DD136B-4F6A-4DD5-B2AD-786C1B4538AD}">
      <dgm:prSet/>
      <dgm:spPr/>
      <dgm:t>
        <a:bodyPr/>
        <a:lstStyle/>
        <a:p>
          <a:pPr>
            <a:lnSpc>
              <a:spcPct val="100000"/>
            </a:lnSpc>
          </a:pPr>
          <a:endParaRPr lang="en-US" sz="2000"/>
        </a:p>
      </dgm:t>
    </dgm:pt>
    <dgm:pt modelId="{913E3F80-A252-4CED-81F7-500315AD40D2}" type="sibTrans" cxnId="{73DD136B-4F6A-4DD5-B2AD-786C1B4538AD}">
      <dgm:prSet/>
      <dgm:spPr/>
      <dgm:t>
        <a:bodyPr/>
        <a:lstStyle/>
        <a:p>
          <a:pPr>
            <a:lnSpc>
              <a:spcPct val="100000"/>
            </a:lnSpc>
          </a:pPr>
          <a:endParaRPr lang="en-US" sz="2000"/>
        </a:p>
      </dgm:t>
    </dgm:pt>
    <dgm:pt modelId="{81411A41-12B4-424E-ADB5-625621674E75}">
      <dgm:prSet custT="1"/>
      <dgm:spPr>
        <a:solidFill>
          <a:schemeClr val="accent5">
            <a:lumMod val="20000"/>
            <a:lumOff val="80000"/>
          </a:schemeClr>
        </a:solidFill>
        <a:ln>
          <a:solidFill>
            <a:schemeClr val="accent5">
              <a:lumMod val="75000"/>
            </a:schemeClr>
          </a:solidFill>
        </a:ln>
      </dgm:spPr>
      <dgm:t>
        <a:bodyPr/>
        <a:lstStyle/>
        <a:p>
          <a:pPr>
            <a:lnSpc>
              <a:spcPct val="100000"/>
            </a:lnSpc>
          </a:pPr>
          <a:r>
            <a:rPr lang="el-GR" sz="1600" dirty="0">
              <a:solidFill>
                <a:schemeClr val="tx1"/>
              </a:solidFill>
            </a:rPr>
            <a:t>Για τη λήψη του πτυχίου του Τμήματος ΓΦΠΑΠ είναι υποχρεωτική η </a:t>
          </a:r>
          <a:r>
            <a:rPr lang="el-GR" sz="1600" b="1" dirty="0">
              <a:solidFill>
                <a:schemeClr val="tx1"/>
              </a:solidFill>
            </a:rPr>
            <a:t>εκπόνηση ερευνητικής Πτυχιακής Εργασίας</a:t>
          </a:r>
          <a:r>
            <a:rPr lang="el-GR" sz="1600" dirty="0">
              <a:solidFill>
                <a:schemeClr val="tx1"/>
              </a:solidFill>
            </a:rPr>
            <a:t> υπό την καθοδήγηση ενός Επιβλέποντα Καθηγητή, ο οποίος είναι μέλος του Τμήματος. </a:t>
          </a:r>
          <a:endParaRPr lang="en-US" sz="1600" dirty="0">
            <a:solidFill>
              <a:schemeClr val="tx1"/>
            </a:solidFill>
          </a:endParaRPr>
        </a:p>
      </dgm:t>
    </dgm:pt>
    <dgm:pt modelId="{C5F6002F-9919-4B21-9034-690AA64C6137}" type="parTrans" cxnId="{3B2ECFF0-4249-4EE9-8F27-A5F0B343E5C3}">
      <dgm:prSet/>
      <dgm:spPr/>
      <dgm:t>
        <a:bodyPr/>
        <a:lstStyle/>
        <a:p>
          <a:pPr>
            <a:lnSpc>
              <a:spcPct val="100000"/>
            </a:lnSpc>
          </a:pPr>
          <a:endParaRPr lang="en-US" sz="2000"/>
        </a:p>
      </dgm:t>
    </dgm:pt>
    <dgm:pt modelId="{8BEA179A-4057-4BFB-BB33-B3E71D4CD420}" type="sibTrans" cxnId="{3B2ECFF0-4249-4EE9-8F27-A5F0B343E5C3}">
      <dgm:prSet/>
      <dgm:spPr/>
      <dgm:t>
        <a:bodyPr/>
        <a:lstStyle/>
        <a:p>
          <a:pPr>
            <a:lnSpc>
              <a:spcPct val="100000"/>
            </a:lnSpc>
          </a:pPr>
          <a:endParaRPr lang="en-US" sz="2000"/>
        </a:p>
      </dgm:t>
    </dgm:pt>
    <dgm:pt modelId="{5911A00C-A74B-4A20-A7B0-12E348073119}">
      <dgm:prSet custT="1"/>
      <dgm:spPr>
        <a:solidFill>
          <a:schemeClr val="accent5">
            <a:lumMod val="20000"/>
            <a:lumOff val="80000"/>
          </a:schemeClr>
        </a:solidFill>
        <a:ln>
          <a:solidFill>
            <a:schemeClr val="accent5">
              <a:lumMod val="75000"/>
            </a:schemeClr>
          </a:solidFill>
        </a:ln>
      </dgm:spPr>
      <dgm:t>
        <a:bodyPr/>
        <a:lstStyle/>
        <a:p>
          <a:pPr>
            <a:lnSpc>
              <a:spcPct val="100000"/>
            </a:lnSpc>
          </a:pPr>
          <a:r>
            <a:rPr lang="el-GR" sz="1600" dirty="0">
              <a:solidFill>
                <a:schemeClr val="tx1"/>
              </a:solidFill>
            </a:rPr>
            <a:t>Για τη λήψη πτυχίου απαιτείται η εκπόνηση </a:t>
          </a:r>
          <a:r>
            <a:rPr lang="el-GR" sz="1600" b="1" dirty="0">
              <a:solidFill>
                <a:schemeClr val="tx1"/>
              </a:solidFill>
            </a:rPr>
            <a:t>Πρακτικής Άσκησης </a:t>
          </a:r>
          <a:r>
            <a:rPr lang="el-GR" sz="1600" dirty="0">
              <a:solidFill>
                <a:schemeClr val="tx1"/>
              </a:solidFill>
            </a:rPr>
            <a:t>διάρκειας δύο μηνών.</a:t>
          </a:r>
          <a:endParaRPr lang="en-US" sz="1600" dirty="0">
            <a:solidFill>
              <a:schemeClr val="tx1"/>
            </a:solidFill>
          </a:endParaRPr>
        </a:p>
      </dgm:t>
    </dgm:pt>
    <dgm:pt modelId="{089C6450-BC4B-4763-8BF8-A7D859521768}" type="parTrans" cxnId="{79035463-7841-44C1-AC66-923030AB1FB9}">
      <dgm:prSet/>
      <dgm:spPr/>
      <dgm:t>
        <a:bodyPr/>
        <a:lstStyle/>
        <a:p>
          <a:pPr>
            <a:lnSpc>
              <a:spcPct val="100000"/>
            </a:lnSpc>
          </a:pPr>
          <a:endParaRPr lang="en-US" sz="2000"/>
        </a:p>
      </dgm:t>
    </dgm:pt>
    <dgm:pt modelId="{7A0AF22B-2F37-43B0-AEF8-B13A0387CCF7}" type="sibTrans" cxnId="{79035463-7841-44C1-AC66-923030AB1FB9}">
      <dgm:prSet/>
      <dgm:spPr/>
      <dgm:t>
        <a:bodyPr/>
        <a:lstStyle/>
        <a:p>
          <a:pPr>
            <a:lnSpc>
              <a:spcPct val="100000"/>
            </a:lnSpc>
          </a:pPr>
          <a:endParaRPr lang="en-US" sz="2000"/>
        </a:p>
      </dgm:t>
    </dgm:pt>
    <dgm:pt modelId="{1995C610-D779-4EE8-9687-16E21C2E583A}">
      <dgm:prSet custT="1"/>
      <dgm:spPr>
        <a:solidFill>
          <a:schemeClr val="accent5">
            <a:lumMod val="20000"/>
            <a:lumOff val="80000"/>
          </a:schemeClr>
        </a:solidFill>
        <a:ln>
          <a:solidFill>
            <a:schemeClr val="accent5">
              <a:lumMod val="75000"/>
            </a:schemeClr>
          </a:solidFill>
        </a:ln>
      </dgm:spPr>
      <dgm:t>
        <a:bodyPr/>
        <a:lstStyle/>
        <a:p>
          <a:pPr>
            <a:lnSpc>
              <a:spcPct val="100000"/>
            </a:lnSpc>
          </a:pPr>
          <a:r>
            <a:rPr lang="el-GR" sz="1600">
              <a:solidFill>
                <a:schemeClr val="tx1"/>
              </a:solidFill>
            </a:rPr>
            <a:t>Το Τμήμα προσφέρει </a:t>
          </a:r>
          <a:r>
            <a:rPr lang="el-GR" sz="1600" b="1">
              <a:solidFill>
                <a:schemeClr val="tx1"/>
              </a:solidFill>
            </a:rPr>
            <a:t>προπτυχιακές, μεταπτυχιακές, διδακτορικές και μεταδιδακτορικές σπουδές</a:t>
          </a:r>
          <a:r>
            <a:rPr lang="el-GR" sz="1600">
              <a:solidFill>
                <a:schemeClr val="tx1"/>
              </a:solidFill>
            </a:rPr>
            <a:t>.</a:t>
          </a:r>
          <a:endParaRPr lang="en-US" sz="1600">
            <a:solidFill>
              <a:schemeClr val="tx1"/>
            </a:solidFill>
          </a:endParaRPr>
        </a:p>
      </dgm:t>
    </dgm:pt>
    <dgm:pt modelId="{FE2DDC2D-0DBF-48D9-9047-E6ACA72C3652}" type="parTrans" cxnId="{677F55EA-2718-4A53-8D71-3E61C0D75175}">
      <dgm:prSet/>
      <dgm:spPr/>
      <dgm:t>
        <a:bodyPr/>
        <a:lstStyle/>
        <a:p>
          <a:pPr>
            <a:lnSpc>
              <a:spcPct val="100000"/>
            </a:lnSpc>
          </a:pPr>
          <a:endParaRPr lang="en-US" sz="2000"/>
        </a:p>
      </dgm:t>
    </dgm:pt>
    <dgm:pt modelId="{BD500932-AC63-4976-997A-D5150B6CF73D}" type="sibTrans" cxnId="{677F55EA-2718-4A53-8D71-3E61C0D75175}">
      <dgm:prSet/>
      <dgm:spPr/>
      <dgm:t>
        <a:bodyPr/>
        <a:lstStyle/>
        <a:p>
          <a:pPr>
            <a:lnSpc>
              <a:spcPct val="100000"/>
            </a:lnSpc>
          </a:pPr>
          <a:endParaRPr lang="en-US" sz="2000"/>
        </a:p>
      </dgm:t>
    </dgm:pt>
    <dgm:pt modelId="{4AB62675-506A-4846-9B5F-168858B51684}">
      <dgm:prSet custT="1"/>
      <dgm:spPr>
        <a:solidFill>
          <a:schemeClr val="accent5">
            <a:lumMod val="20000"/>
            <a:lumOff val="80000"/>
          </a:schemeClr>
        </a:solidFill>
        <a:ln>
          <a:solidFill>
            <a:schemeClr val="accent5">
              <a:lumMod val="75000"/>
            </a:schemeClr>
          </a:solidFill>
        </a:ln>
      </dgm:spPr>
      <dgm:t>
        <a:bodyPr/>
        <a:lstStyle/>
        <a:p>
          <a:pPr>
            <a:lnSpc>
              <a:spcPct val="100000"/>
            </a:lnSpc>
          </a:pPr>
          <a:r>
            <a:rPr lang="el-GR" sz="1600" dirty="0">
              <a:solidFill>
                <a:schemeClr val="tx1"/>
              </a:solidFill>
            </a:rPr>
            <a:t>Γενικός στόχος του ΠΠΣ είναι η </a:t>
          </a:r>
          <a:r>
            <a:rPr lang="el-GR" sz="1600" b="1" dirty="0">
              <a:solidFill>
                <a:schemeClr val="tx1"/>
              </a:solidFill>
            </a:rPr>
            <a:t>πανεπιστημιακή κατάρτιση των μελλοντικών γεωπόνων και η παροχή της γνώσης που απαιτείται για την παραγωγή και διαχείριση γεωργικών προϊόντων στην αειφόρο και βιώσιμη γεωργία</a:t>
          </a:r>
          <a:r>
            <a:rPr lang="el-GR" sz="1600" dirty="0">
              <a:solidFill>
                <a:schemeClr val="tx1"/>
              </a:solidFill>
            </a:rPr>
            <a:t>.</a:t>
          </a:r>
          <a:endParaRPr lang="en-US" sz="1600" dirty="0">
            <a:solidFill>
              <a:schemeClr val="tx1"/>
            </a:solidFill>
          </a:endParaRPr>
        </a:p>
      </dgm:t>
    </dgm:pt>
    <dgm:pt modelId="{1E6DAB98-BFBB-4797-83F4-2DE2EFC863E4}" type="parTrans" cxnId="{7368432D-AF63-4E7E-AB1A-107611792C2D}">
      <dgm:prSet/>
      <dgm:spPr/>
      <dgm:t>
        <a:bodyPr/>
        <a:lstStyle/>
        <a:p>
          <a:pPr>
            <a:lnSpc>
              <a:spcPct val="100000"/>
            </a:lnSpc>
          </a:pPr>
          <a:endParaRPr lang="en-US" sz="2000"/>
        </a:p>
      </dgm:t>
    </dgm:pt>
    <dgm:pt modelId="{4671A163-D823-4B32-BD28-FE4105C61467}" type="sibTrans" cxnId="{7368432D-AF63-4E7E-AB1A-107611792C2D}">
      <dgm:prSet/>
      <dgm:spPr/>
      <dgm:t>
        <a:bodyPr/>
        <a:lstStyle/>
        <a:p>
          <a:pPr>
            <a:lnSpc>
              <a:spcPct val="100000"/>
            </a:lnSpc>
          </a:pPr>
          <a:endParaRPr lang="en-US" sz="2000"/>
        </a:p>
      </dgm:t>
    </dgm:pt>
    <dgm:pt modelId="{EE956E00-6F6C-4C2D-8957-6F2F173100FA}" type="pres">
      <dgm:prSet presAssocID="{713BBDE2-D353-46C9-91D3-9E0D749709DD}" presName="diagram" presStyleCnt="0">
        <dgm:presLayoutVars>
          <dgm:dir/>
          <dgm:resizeHandles val="exact"/>
        </dgm:presLayoutVars>
      </dgm:prSet>
      <dgm:spPr/>
    </dgm:pt>
    <dgm:pt modelId="{4689EE91-E45D-4D53-86A3-D0290D3C8E66}" type="pres">
      <dgm:prSet presAssocID="{D2A0529B-BA98-49E4-87EA-E7FD14C4F87A}" presName="node" presStyleLbl="node1" presStyleIdx="0" presStyleCnt="6">
        <dgm:presLayoutVars>
          <dgm:bulletEnabled val="1"/>
        </dgm:presLayoutVars>
      </dgm:prSet>
      <dgm:spPr/>
    </dgm:pt>
    <dgm:pt modelId="{F5E63CD7-A94A-4219-ABD4-6CA8575DE714}" type="pres">
      <dgm:prSet presAssocID="{6F9680EA-BD38-43B2-A1AF-0DAD5DF5EDD1}" presName="sibTrans" presStyleCnt="0"/>
      <dgm:spPr/>
    </dgm:pt>
    <dgm:pt modelId="{FDD2364F-E8E1-4F2E-978E-EDFB3192F824}" type="pres">
      <dgm:prSet presAssocID="{681EF8E1-E896-42C2-92EB-363B97D9928C}" presName="node" presStyleLbl="node1" presStyleIdx="1" presStyleCnt="6">
        <dgm:presLayoutVars>
          <dgm:bulletEnabled val="1"/>
        </dgm:presLayoutVars>
      </dgm:prSet>
      <dgm:spPr/>
    </dgm:pt>
    <dgm:pt modelId="{7180FF46-554B-4F37-8154-ED3236523A80}" type="pres">
      <dgm:prSet presAssocID="{913E3F80-A252-4CED-81F7-500315AD40D2}" presName="sibTrans" presStyleCnt="0"/>
      <dgm:spPr/>
    </dgm:pt>
    <dgm:pt modelId="{12F7856E-010C-4A3D-B3DF-B6142F39E94B}" type="pres">
      <dgm:prSet presAssocID="{81411A41-12B4-424E-ADB5-625621674E75}" presName="node" presStyleLbl="node1" presStyleIdx="2" presStyleCnt="6">
        <dgm:presLayoutVars>
          <dgm:bulletEnabled val="1"/>
        </dgm:presLayoutVars>
      </dgm:prSet>
      <dgm:spPr/>
    </dgm:pt>
    <dgm:pt modelId="{57961412-EF8A-43F5-98F9-851B3A83ECE8}" type="pres">
      <dgm:prSet presAssocID="{8BEA179A-4057-4BFB-BB33-B3E71D4CD420}" presName="sibTrans" presStyleCnt="0"/>
      <dgm:spPr/>
    </dgm:pt>
    <dgm:pt modelId="{2B417226-617D-4132-9E38-AF7D6462DA0A}" type="pres">
      <dgm:prSet presAssocID="{5911A00C-A74B-4A20-A7B0-12E348073119}" presName="node" presStyleLbl="node1" presStyleIdx="3" presStyleCnt="6">
        <dgm:presLayoutVars>
          <dgm:bulletEnabled val="1"/>
        </dgm:presLayoutVars>
      </dgm:prSet>
      <dgm:spPr/>
    </dgm:pt>
    <dgm:pt modelId="{7847905B-6B9E-4A93-9633-7974E3BECAB1}" type="pres">
      <dgm:prSet presAssocID="{7A0AF22B-2F37-43B0-AEF8-B13A0387CCF7}" presName="sibTrans" presStyleCnt="0"/>
      <dgm:spPr/>
    </dgm:pt>
    <dgm:pt modelId="{0D6BAA61-E40B-4B8C-9B2A-44A0FD2BDAD1}" type="pres">
      <dgm:prSet presAssocID="{1995C610-D779-4EE8-9687-16E21C2E583A}" presName="node" presStyleLbl="node1" presStyleIdx="4" presStyleCnt="6">
        <dgm:presLayoutVars>
          <dgm:bulletEnabled val="1"/>
        </dgm:presLayoutVars>
      </dgm:prSet>
      <dgm:spPr/>
    </dgm:pt>
    <dgm:pt modelId="{A9CA8EB0-AF15-464E-8BE6-42F95FD7FB89}" type="pres">
      <dgm:prSet presAssocID="{BD500932-AC63-4976-997A-D5150B6CF73D}" presName="sibTrans" presStyleCnt="0"/>
      <dgm:spPr/>
    </dgm:pt>
    <dgm:pt modelId="{64FAE836-CCCE-47E4-84AD-1D9520AF6FE5}" type="pres">
      <dgm:prSet presAssocID="{4AB62675-506A-4846-9B5F-168858B51684}" presName="node" presStyleLbl="node1" presStyleIdx="5" presStyleCnt="6">
        <dgm:presLayoutVars>
          <dgm:bulletEnabled val="1"/>
        </dgm:presLayoutVars>
      </dgm:prSet>
      <dgm:spPr/>
    </dgm:pt>
  </dgm:ptLst>
  <dgm:cxnLst>
    <dgm:cxn modelId="{7368432D-AF63-4E7E-AB1A-107611792C2D}" srcId="{713BBDE2-D353-46C9-91D3-9E0D749709DD}" destId="{4AB62675-506A-4846-9B5F-168858B51684}" srcOrd="5" destOrd="0" parTransId="{1E6DAB98-BFBB-4797-83F4-2DE2EFC863E4}" sibTransId="{4671A163-D823-4B32-BD28-FE4105C61467}"/>
    <dgm:cxn modelId="{639F4D3D-A11E-4CEE-9F5D-114BDA7CE3BC}" type="presOf" srcId="{81411A41-12B4-424E-ADB5-625621674E75}" destId="{12F7856E-010C-4A3D-B3DF-B6142F39E94B}" srcOrd="0" destOrd="0" presId="urn:microsoft.com/office/officeart/2005/8/layout/default"/>
    <dgm:cxn modelId="{348D2D62-F9CD-4D21-97E8-E95705FA4C62}" srcId="{713BBDE2-D353-46C9-91D3-9E0D749709DD}" destId="{D2A0529B-BA98-49E4-87EA-E7FD14C4F87A}" srcOrd="0" destOrd="0" parTransId="{FDA7A695-8F6E-49BD-9A5C-01DBD44431A5}" sibTransId="{6F9680EA-BD38-43B2-A1AF-0DAD5DF5EDD1}"/>
    <dgm:cxn modelId="{79035463-7841-44C1-AC66-923030AB1FB9}" srcId="{713BBDE2-D353-46C9-91D3-9E0D749709DD}" destId="{5911A00C-A74B-4A20-A7B0-12E348073119}" srcOrd="3" destOrd="0" parTransId="{089C6450-BC4B-4763-8BF8-A7D859521768}" sibTransId="{7A0AF22B-2F37-43B0-AEF8-B13A0387CCF7}"/>
    <dgm:cxn modelId="{52084F49-5E4B-4CF1-99D3-72EDC5B561E5}" type="presOf" srcId="{681EF8E1-E896-42C2-92EB-363B97D9928C}" destId="{FDD2364F-E8E1-4F2E-978E-EDFB3192F824}" srcOrd="0" destOrd="0" presId="urn:microsoft.com/office/officeart/2005/8/layout/default"/>
    <dgm:cxn modelId="{73DD136B-4F6A-4DD5-B2AD-786C1B4538AD}" srcId="{713BBDE2-D353-46C9-91D3-9E0D749709DD}" destId="{681EF8E1-E896-42C2-92EB-363B97D9928C}" srcOrd="1" destOrd="0" parTransId="{595476F0-863A-4151-9A23-E573259FAD49}" sibTransId="{913E3F80-A252-4CED-81F7-500315AD40D2}"/>
    <dgm:cxn modelId="{8863787E-127F-41BA-82DA-00141425C72C}" type="presOf" srcId="{5911A00C-A74B-4A20-A7B0-12E348073119}" destId="{2B417226-617D-4132-9E38-AF7D6462DA0A}" srcOrd="0" destOrd="0" presId="urn:microsoft.com/office/officeart/2005/8/layout/default"/>
    <dgm:cxn modelId="{B842E87E-E209-443B-A9A3-B500853DBD1D}" type="presOf" srcId="{1995C610-D779-4EE8-9687-16E21C2E583A}" destId="{0D6BAA61-E40B-4B8C-9B2A-44A0FD2BDAD1}" srcOrd="0" destOrd="0" presId="urn:microsoft.com/office/officeart/2005/8/layout/default"/>
    <dgm:cxn modelId="{F9C18286-CB3D-484A-AEF6-F3A204ABA738}" type="presOf" srcId="{713BBDE2-D353-46C9-91D3-9E0D749709DD}" destId="{EE956E00-6F6C-4C2D-8957-6F2F173100FA}" srcOrd="0" destOrd="0" presId="urn:microsoft.com/office/officeart/2005/8/layout/default"/>
    <dgm:cxn modelId="{408240DB-D41D-4763-B949-D4A8D51F84D3}" type="presOf" srcId="{4AB62675-506A-4846-9B5F-168858B51684}" destId="{64FAE836-CCCE-47E4-84AD-1D9520AF6FE5}" srcOrd="0" destOrd="0" presId="urn:microsoft.com/office/officeart/2005/8/layout/default"/>
    <dgm:cxn modelId="{677F55EA-2718-4A53-8D71-3E61C0D75175}" srcId="{713BBDE2-D353-46C9-91D3-9E0D749709DD}" destId="{1995C610-D779-4EE8-9687-16E21C2E583A}" srcOrd="4" destOrd="0" parTransId="{FE2DDC2D-0DBF-48D9-9047-E6ACA72C3652}" sibTransId="{BD500932-AC63-4976-997A-D5150B6CF73D}"/>
    <dgm:cxn modelId="{3B2ECFF0-4249-4EE9-8F27-A5F0B343E5C3}" srcId="{713BBDE2-D353-46C9-91D3-9E0D749709DD}" destId="{81411A41-12B4-424E-ADB5-625621674E75}" srcOrd="2" destOrd="0" parTransId="{C5F6002F-9919-4B21-9034-690AA64C6137}" sibTransId="{8BEA179A-4057-4BFB-BB33-B3E71D4CD420}"/>
    <dgm:cxn modelId="{57A857FD-4C3D-431B-A7F7-6431C4B8328F}" type="presOf" srcId="{D2A0529B-BA98-49E4-87EA-E7FD14C4F87A}" destId="{4689EE91-E45D-4D53-86A3-D0290D3C8E66}" srcOrd="0" destOrd="0" presId="urn:microsoft.com/office/officeart/2005/8/layout/default"/>
    <dgm:cxn modelId="{CF489205-7F75-4385-A95D-015B4E06C692}" type="presParOf" srcId="{EE956E00-6F6C-4C2D-8957-6F2F173100FA}" destId="{4689EE91-E45D-4D53-86A3-D0290D3C8E66}" srcOrd="0" destOrd="0" presId="urn:microsoft.com/office/officeart/2005/8/layout/default"/>
    <dgm:cxn modelId="{5044A23E-B06D-4DF5-9BA8-C490CBD6805C}" type="presParOf" srcId="{EE956E00-6F6C-4C2D-8957-6F2F173100FA}" destId="{F5E63CD7-A94A-4219-ABD4-6CA8575DE714}" srcOrd="1" destOrd="0" presId="urn:microsoft.com/office/officeart/2005/8/layout/default"/>
    <dgm:cxn modelId="{D85FC100-C5D2-4A60-9B0C-F3C7FFF83B1F}" type="presParOf" srcId="{EE956E00-6F6C-4C2D-8957-6F2F173100FA}" destId="{FDD2364F-E8E1-4F2E-978E-EDFB3192F824}" srcOrd="2" destOrd="0" presId="urn:microsoft.com/office/officeart/2005/8/layout/default"/>
    <dgm:cxn modelId="{13E3B76B-B7D0-4DEE-88F3-26DEC6EE416E}" type="presParOf" srcId="{EE956E00-6F6C-4C2D-8957-6F2F173100FA}" destId="{7180FF46-554B-4F37-8154-ED3236523A80}" srcOrd="3" destOrd="0" presId="urn:microsoft.com/office/officeart/2005/8/layout/default"/>
    <dgm:cxn modelId="{0A4E729D-82A6-4A54-B62B-866FF4EC919E}" type="presParOf" srcId="{EE956E00-6F6C-4C2D-8957-6F2F173100FA}" destId="{12F7856E-010C-4A3D-B3DF-B6142F39E94B}" srcOrd="4" destOrd="0" presId="urn:microsoft.com/office/officeart/2005/8/layout/default"/>
    <dgm:cxn modelId="{B71AD581-4535-4CF3-B71E-25937AC8BD97}" type="presParOf" srcId="{EE956E00-6F6C-4C2D-8957-6F2F173100FA}" destId="{57961412-EF8A-43F5-98F9-851B3A83ECE8}" srcOrd="5" destOrd="0" presId="urn:microsoft.com/office/officeart/2005/8/layout/default"/>
    <dgm:cxn modelId="{BA49FA22-416E-4F9B-A283-EF6C1D33FC75}" type="presParOf" srcId="{EE956E00-6F6C-4C2D-8957-6F2F173100FA}" destId="{2B417226-617D-4132-9E38-AF7D6462DA0A}" srcOrd="6" destOrd="0" presId="urn:microsoft.com/office/officeart/2005/8/layout/default"/>
    <dgm:cxn modelId="{EF872FAC-C1B0-4897-A2D0-1CC0191B203D}" type="presParOf" srcId="{EE956E00-6F6C-4C2D-8957-6F2F173100FA}" destId="{7847905B-6B9E-4A93-9633-7974E3BECAB1}" srcOrd="7" destOrd="0" presId="urn:microsoft.com/office/officeart/2005/8/layout/default"/>
    <dgm:cxn modelId="{6DC534D8-BC6E-4A13-B28B-62D8E81C6796}" type="presParOf" srcId="{EE956E00-6F6C-4C2D-8957-6F2F173100FA}" destId="{0D6BAA61-E40B-4B8C-9B2A-44A0FD2BDAD1}" srcOrd="8" destOrd="0" presId="urn:microsoft.com/office/officeart/2005/8/layout/default"/>
    <dgm:cxn modelId="{9E81E660-F2D6-4562-9782-1486ADD09DCA}" type="presParOf" srcId="{EE956E00-6F6C-4C2D-8957-6F2F173100FA}" destId="{A9CA8EB0-AF15-464E-8BE6-42F95FD7FB89}" srcOrd="9" destOrd="0" presId="urn:microsoft.com/office/officeart/2005/8/layout/default"/>
    <dgm:cxn modelId="{AAC4AB63-AFD4-465E-9FA1-4BAF51B388A6}" type="presParOf" srcId="{EE956E00-6F6C-4C2D-8957-6F2F173100FA}" destId="{64FAE836-CCCE-47E4-84AD-1D9520AF6FE5}" srcOrd="10"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7307A-2513-4E55-A4CB-9A8CF1E2CD7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6D455C-4464-4780-8AAD-FBA3C8B5C660}">
      <dgm:prSet/>
      <dgm:spPr/>
      <dgm:t>
        <a:bodyPr/>
        <a:lstStyle/>
        <a:p>
          <a:endParaRPr lang="en-US" dirty="0"/>
        </a:p>
      </dgm:t>
    </dgm:pt>
    <dgm:pt modelId="{686CB3F0-0C0A-4A1E-845B-B036A3E6A99D}" type="parTrans" cxnId="{B3E54D0C-F9D8-4702-88C4-42EB828F2338}">
      <dgm:prSet/>
      <dgm:spPr/>
      <dgm:t>
        <a:bodyPr/>
        <a:lstStyle/>
        <a:p>
          <a:endParaRPr lang="en-US"/>
        </a:p>
      </dgm:t>
    </dgm:pt>
    <dgm:pt modelId="{5ACA46EE-0119-45FD-A8EC-F81310E19E05}" type="sibTrans" cxnId="{B3E54D0C-F9D8-4702-88C4-42EB828F2338}">
      <dgm:prSet/>
      <dgm:spPr/>
      <dgm:t>
        <a:bodyPr/>
        <a:lstStyle/>
        <a:p>
          <a:endParaRPr lang="en-US"/>
        </a:p>
      </dgm:t>
    </dgm:pt>
    <dgm:pt modelId="{5586C6F6-FC35-490A-90F0-9DBF23B31EDD}">
      <dgm:prSet/>
      <dgm:spPr/>
      <dgm:t>
        <a:bodyPr/>
        <a:lstStyle/>
        <a:p>
          <a:pPr algn="just">
            <a:lnSpc>
              <a:spcPct val="100000"/>
            </a:lnSpc>
          </a:pPr>
          <a:r>
            <a:rPr lang="el-GR" dirty="0"/>
            <a:t>Το Τμήμα, ανταποκρινόμενο στις προκλήσεις της σύγχρονης γεωργίας, έχει καταρτίσει ένα </a:t>
          </a:r>
          <a:r>
            <a:rPr lang="el-GR" b="1" dirty="0"/>
            <a:t>σύγχρονο ΠΠΣ που θέτει ως βασικούς πυλώνες </a:t>
          </a:r>
          <a:r>
            <a:rPr lang="el-GR" dirty="0"/>
            <a:t>την </a:t>
          </a:r>
          <a:r>
            <a:rPr lang="el-GR" b="1" dirty="0"/>
            <a:t>προστασία του περιβάλλοντος</a:t>
          </a:r>
          <a:r>
            <a:rPr lang="el-GR" dirty="0"/>
            <a:t>, </a:t>
          </a:r>
          <a:r>
            <a:rPr lang="el-GR" b="1" dirty="0"/>
            <a:t>τη μείωση των εισροών ενέργειας και </a:t>
          </a:r>
          <a:r>
            <a:rPr lang="el-GR" b="1" dirty="0" err="1"/>
            <a:t>αγροχημικών</a:t>
          </a:r>
          <a:r>
            <a:rPr lang="el-GR" dirty="0"/>
            <a:t>, </a:t>
          </a:r>
          <a:r>
            <a:rPr lang="el-GR" b="1" dirty="0"/>
            <a:t>την ορθολογική αξιοποίηση των υδάτινων πόρων</a:t>
          </a:r>
          <a:r>
            <a:rPr lang="el-GR" dirty="0"/>
            <a:t>, </a:t>
          </a:r>
          <a:r>
            <a:rPr lang="el-GR" b="1" dirty="0"/>
            <a:t>τη χρήση ανανεώσιμων πηγών ενέργειας στη γεωργία </a:t>
          </a:r>
          <a:r>
            <a:rPr lang="el-GR" dirty="0"/>
            <a:t>και </a:t>
          </a:r>
          <a:r>
            <a:rPr lang="el-GR" b="1" dirty="0"/>
            <a:t>την πιστοποίηση της ποιότητας των γεωργικών προϊόντων</a:t>
          </a:r>
          <a:r>
            <a:rPr lang="el-GR" dirty="0"/>
            <a:t>. Αυτή η αντίληψη της δομής των σπουδών δίνει στους πτυχιούχους Γεωπόνους του Τμήματος τα ιδιαίτερα προσόντα που απαιτούνται για να υποστηριχθεί ο ρόλος τους ως </a:t>
          </a:r>
          <a:r>
            <a:rPr lang="el-GR" b="1" dirty="0"/>
            <a:t>Γεωπόνου-συμβούλου</a:t>
          </a:r>
          <a:r>
            <a:rPr lang="el-GR" dirty="0"/>
            <a:t> σε μια σύγχρονη, ανταγωνιστική και φιλική στο περιβάλλον γεωργία.</a:t>
          </a:r>
          <a:endParaRPr lang="en-US" dirty="0"/>
        </a:p>
      </dgm:t>
    </dgm:pt>
    <dgm:pt modelId="{0D11E99D-29A0-458C-AFF3-89F9C9924079}" type="parTrans" cxnId="{54384BB7-C737-484E-BA96-271CAABB5E50}">
      <dgm:prSet/>
      <dgm:spPr/>
      <dgm:t>
        <a:bodyPr/>
        <a:lstStyle/>
        <a:p>
          <a:endParaRPr lang="en-US"/>
        </a:p>
      </dgm:t>
    </dgm:pt>
    <dgm:pt modelId="{42A62A2B-A4A9-4A40-A7F1-215BFCB94B87}" type="sibTrans" cxnId="{54384BB7-C737-484E-BA96-271CAABB5E50}">
      <dgm:prSet/>
      <dgm:spPr/>
      <dgm:t>
        <a:bodyPr/>
        <a:lstStyle/>
        <a:p>
          <a:endParaRPr lang="en-US"/>
        </a:p>
      </dgm:t>
    </dgm:pt>
    <dgm:pt modelId="{2ED51A75-325E-41ED-BDFC-F0C4201D07B9}">
      <dgm:prSet/>
      <dgm:spPr/>
      <dgm:t>
        <a:bodyPr/>
        <a:lstStyle/>
        <a:p>
          <a:endParaRPr lang="en-US" dirty="0"/>
        </a:p>
      </dgm:t>
    </dgm:pt>
    <dgm:pt modelId="{B3B6C89C-EFE8-493A-9F8E-C94C75DDB1FE}" type="parTrans" cxnId="{7098BBB0-1B25-4C38-BE6D-002018305EA8}">
      <dgm:prSet/>
      <dgm:spPr/>
      <dgm:t>
        <a:bodyPr/>
        <a:lstStyle/>
        <a:p>
          <a:endParaRPr lang="en-US"/>
        </a:p>
      </dgm:t>
    </dgm:pt>
    <dgm:pt modelId="{E1A9C88F-924F-4F5B-BB37-189A0A287895}" type="sibTrans" cxnId="{7098BBB0-1B25-4C38-BE6D-002018305EA8}">
      <dgm:prSet/>
      <dgm:spPr/>
      <dgm:t>
        <a:bodyPr/>
        <a:lstStyle/>
        <a:p>
          <a:endParaRPr lang="en-US"/>
        </a:p>
      </dgm:t>
    </dgm:pt>
    <dgm:pt modelId="{D10D4E4F-F56A-48F5-896D-CE75B9B275B9}" type="pres">
      <dgm:prSet presAssocID="{AE37307A-2513-4E55-A4CB-9A8CF1E2CD75}" presName="vert0" presStyleCnt="0">
        <dgm:presLayoutVars>
          <dgm:dir/>
          <dgm:animOne val="branch"/>
          <dgm:animLvl val="lvl"/>
        </dgm:presLayoutVars>
      </dgm:prSet>
      <dgm:spPr/>
    </dgm:pt>
    <dgm:pt modelId="{AF8DAE47-D2D5-4916-90B8-8EC63FCCFFB5}" type="pres">
      <dgm:prSet presAssocID="{196D455C-4464-4780-8AAD-FBA3C8B5C660}" presName="thickLine" presStyleLbl="alignNode1" presStyleIdx="0" presStyleCnt="3"/>
      <dgm:spPr/>
    </dgm:pt>
    <dgm:pt modelId="{83631E2B-A7B4-4C18-8ED7-33022E797C3B}" type="pres">
      <dgm:prSet presAssocID="{196D455C-4464-4780-8AAD-FBA3C8B5C660}" presName="horz1" presStyleCnt="0"/>
      <dgm:spPr/>
    </dgm:pt>
    <dgm:pt modelId="{C3605191-BAFA-4109-854C-3CE3F81D8BB4}" type="pres">
      <dgm:prSet presAssocID="{196D455C-4464-4780-8AAD-FBA3C8B5C660}" presName="tx1" presStyleLbl="revTx" presStyleIdx="0" presStyleCnt="3" custScaleY="70835"/>
      <dgm:spPr/>
    </dgm:pt>
    <dgm:pt modelId="{6226B114-1FEA-426D-B92A-AECADDA9F83E}" type="pres">
      <dgm:prSet presAssocID="{196D455C-4464-4780-8AAD-FBA3C8B5C660}" presName="vert1" presStyleCnt="0"/>
      <dgm:spPr/>
    </dgm:pt>
    <dgm:pt modelId="{176BF859-8EAC-45B9-99D7-D0F5ED656CBD}" type="pres">
      <dgm:prSet presAssocID="{5586C6F6-FC35-490A-90F0-9DBF23B31EDD}" presName="thickLine" presStyleLbl="alignNode1" presStyleIdx="1" presStyleCnt="3"/>
      <dgm:spPr/>
    </dgm:pt>
    <dgm:pt modelId="{B3731AC4-CB00-4DAF-8484-808A79404DB7}" type="pres">
      <dgm:prSet presAssocID="{5586C6F6-FC35-490A-90F0-9DBF23B31EDD}" presName="horz1" presStyleCnt="0"/>
      <dgm:spPr/>
    </dgm:pt>
    <dgm:pt modelId="{29C932B4-E20F-4319-8BE7-B1A2CE6E8C0E}" type="pres">
      <dgm:prSet presAssocID="{5586C6F6-FC35-490A-90F0-9DBF23B31EDD}" presName="tx1" presStyleLbl="revTx" presStyleIdx="1" presStyleCnt="3" custScaleY="939450"/>
      <dgm:spPr/>
    </dgm:pt>
    <dgm:pt modelId="{4AB9CD29-255F-41DB-B565-4D49C5B7B8EB}" type="pres">
      <dgm:prSet presAssocID="{5586C6F6-FC35-490A-90F0-9DBF23B31EDD}" presName="vert1" presStyleCnt="0"/>
      <dgm:spPr/>
    </dgm:pt>
    <dgm:pt modelId="{B11DFB07-D0E3-459E-B77B-6644035A6379}" type="pres">
      <dgm:prSet presAssocID="{2ED51A75-325E-41ED-BDFC-F0C4201D07B9}" presName="thickLine" presStyleLbl="alignNode1" presStyleIdx="2" presStyleCnt="3"/>
      <dgm:spPr/>
    </dgm:pt>
    <dgm:pt modelId="{328EA582-499F-4188-ABCE-73F2A50BAC60}" type="pres">
      <dgm:prSet presAssocID="{2ED51A75-325E-41ED-BDFC-F0C4201D07B9}" presName="horz1" presStyleCnt="0"/>
      <dgm:spPr/>
    </dgm:pt>
    <dgm:pt modelId="{6A2F0017-AE24-43D8-824C-B37A5BDFAB96}" type="pres">
      <dgm:prSet presAssocID="{2ED51A75-325E-41ED-BDFC-F0C4201D07B9}" presName="tx1" presStyleLbl="revTx" presStyleIdx="2" presStyleCnt="3" custFlipVert="1" custScaleY="15540"/>
      <dgm:spPr/>
    </dgm:pt>
    <dgm:pt modelId="{B0FE9D6F-4887-4BDF-A1AA-30974EE82A64}" type="pres">
      <dgm:prSet presAssocID="{2ED51A75-325E-41ED-BDFC-F0C4201D07B9}" presName="vert1" presStyleCnt="0"/>
      <dgm:spPr/>
    </dgm:pt>
  </dgm:ptLst>
  <dgm:cxnLst>
    <dgm:cxn modelId="{B3E54D0C-F9D8-4702-88C4-42EB828F2338}" srcId="{AE37307A-2513-4E55-A4CB-9A8CF1E2CD75}" destId="{196D455C-4464-4780-8AAD-FBA3C8B5C660}" srcOrd="0" destOrd="0" parTransId="{686CB3F0-0C0A-4A1E-845B-B036A3E6A99D}" sibTransId="{5ACA46EE-0119-45FD-A8EC-F81310E19E05}"/>
    <dgm:cxn modelId="{9C9BD11C-4677-4D8A-85E9-3915B7865E2C}" type="presOf" srcId="{2ED51A75-325E-41ED-BDFC-F0C4201D07B9}" destId="{6A2F0017-AE24-43D8-824C-B37A5BDFAB96}" srcOrd="0" destOrd="0" presId="urn:microsoft.com/office/officeart/2008/layout/LinedList"/>
    <dgm:cxn modelId="{F8B3182F-0196-4915-94FF-BD23F145A9A9}" type="presOf" srcId="{196D455C-4464-4780-8AAD-FBA3C8B5C660}" destId="{C3605191-BAFA-4109-854C-3CE3F81D8BB4}" srcOrd="0" destOrd="0" presId="urn:microsoft.com/office/officeart/2008/layout/LinedList"/>
    <dgm:cxn modelId="{668143A4-88CD-4B9E-8AE0-D32C36AF337E}" type="presOf" srcId="{5586C6F6-FC35-490A-90F0-9DBF23B31EDD}" destId="{29C932B4-E20F-4319-8BE7-B1A2CE6E8C0E}" srcOrd="0" destOrd="0" presId="urn:microsoft.com/office/officeart/2008/layout/LinedList"/>
    <dgm:cxn modelId="{7098BBB0-1B25-4C38-BE6D-002018305EA8}" srcId="{AE37307A-2513-4E55-A4CB-9A8CF1E2CD75}" destId="{2ED51A75-325E-41ED-BDFC-F0C4201D07B9}" srcOrd="2" destOrd="0" parTransId="{B3B6C89C-EFE8-493A-9F8E-C94C75DDB1FE}" sibTransId="{E1A9C88F-924F-4F5B-BB37-189A0A287895}"/>
    <dgm:cxn modelId="{26E26AB3-CBDC-4D5F-83EB-2754988F002E}" type="presOf" srcId="{AE37307A-2513-4E55-A4CB-9A8CF1E2CD75}" destId="{D10D4E4F-F56A-48F5-896D-CE75B9B275B9}" srcOrd="0" destOrd="0" presId="urn:microsoft.com/office/officeart/2008/layout/LinedList"/>
    <dgm:cxn modelId="{54384BB7-C737-484E-BA96-271CAABB5E50}" srcId="{AE37307A-2513-4E55-A4CB-9A8CF1E2CD75}" destId="{5586C6F6-FC35-490A-90F0-9DBF23B31EDD}" srcOrd="1" destOrd="0" parTransId="{0D11E99D-29A0-458C-AFF3-89F9C9924079}" sibTransId="{42A62A2B-A4A9-4A40-A7F1-215BFCB94B87}"/>
    <dgm:cxn modelId="{528D5F95-2289-4878-8E5E-8BC00F07C672}" type="presParOf" srcId="{D10D4E4F-F56A-48F5-896D-CE75B9B275B9}" destId="{AF8DAE47-D2D5-4916-90B8-8EC63FCCFFB5}" srcOrd="0" destOrd="0" presId="urn:microsoft.com/office/officeart/2008/layout/LinedList"/>
    <dgm:cxn modelId="{C2DF9F54-7176-4B05-AE04-9EAB2631D471}" type="presParOf" srcId="{D10D4E4F-F56A-48F5-896D-CE75B9B275B9}" destId="{83631E2B-A7B4-4C18-8ED7-33022E797C3B}" srcOrd="1" destOrd="0" presId="urn:microsoft.com/office/officeart/2008/layout/LinedList"/>
    <dgm:cxn modelId="{245CBFB4-CC0B-4D0E-A7FC-C7839E2EFD9B}" type="presParOf" srcId="{83631E2B-A7B4-4C18-8ED7-33022E797C3B}" destId="{C3605191-BAFA-4109-854C-3CE3F81D8BB4}" srcOrd="0" destOrd="0" presId="urn:microsoft.com/office/officeart/2008/layout/LinedList"/>
    <dgm:cxn modelId="{043F775B-4388-4B11-B4D7-FAD23CD5C62C}" type="presParOf" srcId="{83631E2B-A7B4-4C18-8ED7-33022E797C3B}" destId="{6226B114-1FEA-426D-B92A-AECADDA9F83E}" srcOrd="1" destOrd="0" presId="urn:microsoft.com/office/officeart/2008/layout/LinedList"/>
    <dgm:cxn modelId="{F2A93C96-55BF-4A45-8C0A-70B1120A1957}" type="presParOf" srcId="{D10D4E4F-F56A-48F5-896D-CE75B9B275B9}" destId="{176BF859-8EAC-45B9-99D7-D0F5ED656CBD}" srcOrd="2" destOrd="0" presId="urn:microsoft.com/office/officeart/2008/layout/LinedList"/>
    <dgm:cxn modelId="{6254021E-6D10-4B03-A821-A4B92907DCD9}" type="presParOf" srcId="{D10D4E4F-F56A-48F5-896D-CE75B9B275B9}" destId="{B3731AC4-CB00-4DAF-8484-808A79404DB7}" srcOrd="3" destOrd="0" presId="urn:microsoft.com/office/officeart/2008/layout/LinedList"/>
    <dgm:cxn modelId="{F6882CE3-D913-4E9A-82E3-41CA472BF448}" type="presParOf" srcId="{B3731AC4-CB00-4DAF-8484-808A79404DB7}" destId="{29C932B4-E20F-4319-8BE7-B1A2CE6E8C0E}" srcOrd="0" destOrd="0" presId="urn:microsoft.com/office/officeart/2008/layout/LinedList"/>
    <dgm:cxn modelId="{7B3E313B-D6BE-4CAC-856C-89DFA0485632}" type="presParOf" srcId="{B3731AC4-CB00-4DAF-8484-808A79404DB7}" destId="{4AB9CD29-255F-41DB-B565-4D49C5B7B8EB}" srcOrd="1" destOrd="0" presId="urn:microsoft.com/office/officeart/2008/layout/LinedList"/>
    <dgm:cxn modelId="{499B3229-1C78-4D6C-A8E8-AB8B5523DDE8}" type="presParOf" srcId="{D10D4E4F-F56A-48F5-896D-CE75B9B275B9}" destId="{B11DFB07-D0E3-459E-B77B-6644035A6379}" srcOrd="4" destOrd="0" presId="urn:microsoft.com/office/officeart/2008/layout/LinedList"/>
    <dgm:cxn modelId="{6126CCFC-BF22-4CB3-8C5E-847D51E96B5C}" type="presParOf" srcId="{D10D4E4F-F56A-48F5-896D-CE75B9B275B9}" destId="{328EA582-499F-4188-ABCE-73F2A50BAC60}" srcOrd="5" destOrd="0" presId="urn:microsoft.com/office/officeart/2008/layout/LinedList"/>
    <dgm:cxn modelId="{70D7F284-26C8-409C-B393-8F28D22DA489}" type="presParOf" srcId="{328EA582-499F-4188-ABCE-73F2A50BAC60}" destId="{6A2F0017-AE24-43D8-824C-B37A5BDFAB96}" srcOrd="0" destOrd="0" presId="urn:microsoft.com/office/officeart/2008/layout/LinedList"/>
    <dgm:cxn modelId="{9BAC6EC8-08E9-4B57-95D6-080C0438E0F9}" type="presParOf" srcId="{328EA582-499F-4188-ABCE-73F2A50BAC60}" destId="{B0FE9D6F-4887-4BDF-A1AA-30974EE82A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F3B621-89E9-4E63-9776-ED9FCEB2F7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C7D2BDC-2634-480C-B7AA-2175F5879906}">
      <dgm:prSet custT="1"/>
      <dgm:spPr>
        <a:solidFill>
          <a:schemeClr val="accent5">
            <a:lumMod val="20000"/>
            <a:lumOff val="80000"/>
          </a:schemeClr>
        </a:solidFill>
        <a:ln>
          <a:solidFill>
            <a:srgbClr val="007976"/>
          </a:solidFill>
        </a:ln>
      </dgm:spPr>
      <dgm:t>
        <a:bodyPr/>
        <a:lstStyle/>
        <a:p>
          <a:r>
            <a:rPr lang="el-GR" sz="1600" dirty="0">
              <a:solidFill>
                <a:schemeClr val="tx1"/>
              </a:solidFill>
            </a:rPr>
            <a:t>Στο πλαίσιο των ερευνητικών δραστηριοτήτων των Εργαστηρίων του Τμήματος Γεωπονίας, Φυτικής Παραγωγής και Αγροτικού Περιβάλλοντος μελετώνται διάφορα θέματα που αφορούν τη Γεωργία και το Αγροτικό Περιβάλλον της χώρας και σε πολλές περιπτώσεις ειδικότερα της Περιφέρειας Θεσσαλίας.</a:t>
          </a:r>
        </a:p>
        <a:p>
          <a:endParaRPr lang="el-GR" sz="1600" dirty="0">
            <a:solidFill>
              <a:schemeClr val="tx1"/>
            </a:solidFill>
          </a:endParaRPr>
        </a:p>
        <a:p>
          <a:endParaRPr lang="en-US" sz="1600" dirty="0">
            <a:solidFill>
              <a:schemeClr val="tx1"/>
            </a:solidFill>
          </a:endParaRPr>
        </a:p>
      </dgm:t>
    </dgm:pt>
    <dgm:pt modelId="{F0383ADB-A732-46E9-9762-5B372AF0FEC5}" type="parTrans" cxnId="{7D54E1B5-D17F-4C02-9004-7F78FFA8CF24}">
      <dgm:prSet/>
      <dgm:spPr/>
      <dgm:t>
        <a:bodyPr/>
        <a:lstStyle/>
        <a:p>
          <a:endParaRPr lang="en-US" sz="1800">
            <a:solidFill>
              <a:schemeClr val="tx1"/>
            </a:solidFill>
          </a:endParaRPr>
        </a:p>
      </dgm:t>
    </dgm:pt>
    <dgm:pt modelId="{53DBB353-C1BE-4B01-89B1-83FB22814838}" type="sibTrans" cxnId="{7D54E1B5-D17F-4C02-9004-7F78FFA8CF24}">
      <dgm:prSet/>
      <dgm:spPr/>
      <dgm:t>
        <a:bodyPr/>
        <a:lstStyle/>
        <a:p>
          <a:endParaRPr lang="en-US" sz="1800">
            <a:solidFill>
              <a:schemeClr val="tx1"/>
            </a:solidFill>
          </a:endParaRPr>
        </a:p>
      </dgm:t>
    </dgm:pt>
    <dgm:pt modelId="{4A1EC641-46D5-41D2-ADD8-E07FE6FCCA2A}">
      <dgm:prSet custT="1"/>
      <dgm:spPr>
        <a:solidFill>
          <a:schemeClr val="accent5">
            <a:lumMod val="20000"/>
            <a:lumOff val="80000"/>
          </a:schemeClr>
        </a:solidFill>
        <a:ln>
          <a:solidFill>
            <a:srgbClr val="007976"/>
          </a:solidFill>
        </a:ln>
      </dgm:spPr>
      <dgm:t>
        <a:bodyPr/>
        <a:lstStyle/>
        <a:p>
          <a:r>
            <a:rPr lang="el-GR" sz="1600" dirty="0">
              <a:solidFill>
                <a:schemeClr val="tx1"/>
              </a:solidFill>
            </a:rPr>
            <a:t>Αξιοσημείωτη είναι η δραστηριοποίηση των μελών ΔΕΠ του Τμήματος στον ερευνητικό τομέα, με την υλοποίηση σημαντικού αριθμού ανταγωνιστικών ερευνητικών προγραμμάτων καθώς και η ανάπτυξη συνεργασιών με διάφορα ελληνικά και ξένα Ιδρύματα σε ερευνητικά προγράμματα. Η χρηματοδότηση των ερευνητικών δραστηριοτήτων προέρχεται κυρίως από διάφορους δημόσιους (π.χ. Γ.Γ.Ε.Τ.) ή ιδιωτικούς φορείς, την Ευρωπαϊκή Ένωση και την Επιτροπή Ερευνών του Πανεπιστημίου Θεσσαλίας.</a:t>
          </a:r>
          <a:endParaRPr lang="en-US" sz="1600" dirty="0">
            <a:solidFill>
              <a:schemeClr val="tx1"/>
            </a:solidFill>
          </a:endParaRPr>
        </a:p>
      </dgm:t>
    </dgm:pt>
    <dgm:pt modelId="{805B5DBD-7E3D-4A1C-8903-3E2B6A82CAA1}" type="parTrans" cxnId="{0EE5343F-672B-459F-86CE-159211CF1A2C}">
      <dgm:prSet/>
      <dgm:spPr/>
      <dgm:t>
        <a:bodyPr/>
        <a:lstStyle/>
        <a:p>
          <a:endParaRPr lang="en-US" sz="1800">
            <a:solidFill>
              <a:schemeClr val="tx1"/>
            </a:solidFill>
          </a:endParaRPr>
        </a:p>
      </dgm:t>
    </dgm:pt>
    <dgm:pt modelId="{B1459EF5-510F-4E2D-A34F-A3B441961D04}" type="sibTrans" cxnId="{0EE5343F-672B-459F-86CE-159211CF1A2C}">
      <dgm:prSet/>
      <dgm:spPr/>
      <dgm:t>
        <a:bodyPr/>
        <a:lstStyle/>
        <a:p>
          <a:endParaRPr lang="en-US" sz="1800">
            <a:solidFill>
              <a:schemeClr val="tx1"/>
            </a:solidFill>
          </a:endParaRPr>
        </a:p>
      </dgm:t>
    </dgm:pt>
    <dgm:pt modelId="{6185B299-9D17-408F-B639-ED637767B0F5}" type="pres">
      <dgm:prSet presAssocID="{D4F3B621-89E9-4E63-9776-ED9FCEB2F7A5}" presName="diagram" presStyleCnt="0">
        <dgm:presLayoutVars>
          <dgm:dir/>
          <dgm:resizeHandles val="exact"/>
        </dgm:presLayoutVars>
      </dgm:prSet>
      <dgm:spPr/>
    </dgm:pt>
    <dgm:pt modelId="{B687E486-26C1-4D5B-8AE4-7A02E688861F}" type="pres">
      <dgm:prSet presAssocID="{8C7D2BDC-2634-480C-B7AA-2175F5879906}" presName="node" presStyleLbl="node1" presStyleIdx="0" presStyleCnt="2">
        <dgm:presLayoutVars>
          <dgm:bulletEnabled val="1"/>
        </dgm:presLayoutVars>
      </dgm:prSet>
      <dgm:spPr/>
    </dgm:pt>
    <dgm:pt modelId="{15A6BE64-7DA5-4ECF-A7E8-2C80E4F7ED09}" type="pres">
      <dgm:prSet presAssocID="{53DBB353-C1BE-4B01-89B1-83FB22814838}" presName="sibTrans" presStyleCnt="0"/>
      <dgm:spPr/>
    </dgm:pt>
    <dgm:pt modelId="{67066121-4DD8-4D8E-BD0D-B30F6A70A251}" type="pres">
      <dgm:prSet presAssocID="{4A1EC641-46D5-41D2-ADD8-E07FE6FCCA2A}" presName="node" presStyleLbl="node1" presStyleIdx="1" presStyleCnt="2">
        <dgm:presLayoutVars>
          <dgm:bulletEnabled val="1"/>
        </dgm:presLayoutVars>
      </dgm:prSet>
      <dgm:spPr/>
    </dgm:pt>
  </dgm:ptLst>
  <dgm:cxnLst>
    <dgm:cxn modelId="{03B8A43D-31C8-44E8-95C4-DF928EC24F68}" type="presOf" srcId="{D4F3B621-89E9-4E63-9776-ED9FCEB2F7A5}" destId="{6185B299-9D17-408F-B639-ED637767B0F5}" srcOrd="0" destOrd="0" presId="urn:microsoft.com/office/officeart/2005/8/layout/default"/>
    <dgm:cxn modelId="{0EE5343F-672B-459F-86CE-159211CF1A2C}" srcId="{D4F3B621-89E9-4E63-9776-ED9FCEB2F7A5}" destId="{4A1EC641-46D5-41D2-ADD8-E07FE6FCCA2A}" srcOrd="1" destOrd="0" parTransId="{805B5DBD-7E3D-4A1C-8903-3E2B6A82CAA1}" sibTransId="{B1459EF5-510F-4E2D-A34F-A3B441961D04}"/>
    <dgm:cxn modelId="{969BDC8C-503B-4614-85DD-58DBFBE47EEE}" type="presOf" srcId="{8C7D2BDC-2634-480C-B7AA-2175F5879906}" destId="{B687E486-26C1-4D5B-8AE4-7A02E688861F}" srcOrd="0" destOrd="0" presId="urn:microsoft.com/office/officeart/2005/8/layout/default"/>
    <dgm:cxn modelId="{7D54E1B5-D17F-4C02-9004-7F78FFA8CF24}" srcId="{D4F3B621-89E9-4E63-9776-ED9FCEB2F7A5}" destId="{8C7D2BDC-2634-480C-B7AA-2175F5879906}" srcOrd="0" destOrd="0" parTransId="{F0383ADB-A732-46E9-9762-5B372AF0FEC5}" sibTransId="{53DBB353-C1BE-4B01-89B1-83FB22814838}"/>
    <dgm:cxn modelId="{4B156BBC-E75F-4DB4-9AB5-BB6FD945A3F4}" type="presOf" srcId="{4A1EC641-46D5-41D2-ADD8-E07FE6FCCA2A}" destId="{67066121-4DD8-4D8E-BD0D-B30F6A70A251}" srcOrd="0" destOrd="0" presId="urn:microsoft.com/office/officeart/2005/8/layout/default"/>
    <dgm:cxn modelId="{4E3600DE-9200-48D0-BA0D-F27C7ED2FEE3}" type="presParOf" srcId="{6185B299-9D17-408F-B639-ED637767B0F5}" destId="{B687E486-26C1-4D5B-8AE4-7A02E688861F}" srcOrd="0" destOrd="0" presId="urn:microsoft.com/office/officeart/2005/8/layout/default"/>
    <dgm:cxn modelId="{2CBD13BB-5A04-4754-B1F3-11D25EEDAC0D}" type="presParOf" srcId="{6185B299-9D17-408F-B639-ED637767B0F5}" destId="{15A6BE64-7DA5-4ECF-A7E8-2C80E4F7ED09}" srcOrd="1" destOrd="0" presId="urn:microsoft.com/office/officeart/2005/8/layout/default"/>
    <dgm:cxn modelId="{042C8E43-C292-4713-9207-BCBBEEC3B97E}" type="presParOf" srcId="{6185B299-9D17-408F-B639-ED637767B0F5}" destId="{67066121-4DD8-4D8E-BD0D-B30F6A70A251}" srcOrd="2" destOrd="0" presId="urn:microsoft.com/office/officeart/2005/8/layout/default"/>
  </dgm:cxnLst>
  <dgm:bg/>
  <dgm:whole>
    <a:ln>
      <a:solidFill>
        <a:schemeClr val="accent5">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9EE91-E45D-4D53-86A3-D0290D3C8E66}">
      <dsp:nvSpPr>
        <dsp:cNvPr id="0" name=""/>
        <dsp:cNvSpPr/>
      </dsp:nvSpPr>
      <dsp:spPr>
        <a:xfrm>
          <a:off x="0" y="371672"/>
          <a:ext cx="3566642" cy="2139985"/>
        </a:xfrm>
        <a:prstGeom prst="rect">
          <a:avLst/>
        </a:prstGeom>
        <a:solidFill>
          <a:schemeClr val="accent5">
            <a:lumMod val="20000"/>
            <a:lumOff val="8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l-GR" sz="1600" kern="1200" dirty="0">
              <a:solidFill>
                <a:schemeClr val="tx1"/>
              </a:solidFill>
            </a:rPr>
            <a:t>Το Τμήμα ΓΦΠΑΠ, ανταποκρινόμενο στις προκλήσεις της σύγχρονης γεωργίας, έχει καταρτίσει ένα σύγχρονο πρόγραμμα προπτυχιακών σπουδών (ΠΠΣ) </a:t>
          </a:r>
          <a:r>
            <a:rPr lang="el-GR" sz="1600" b="1" kern="1200" dirty="0">
              <a:solidFill>
                <a:schemeClr val="tx1"/>
              </a:solidFill>
            </a:rPr>
            <a:t>(διάρκειας 10 εξαμήνων και 300 </a:t>
          </a:r>
          <a:r>
            <a:rPr lang="en-US" sz="1600" b="1" kern="1200" dirty="0">
              <a:solidFill>
                <a:schemeClr val="tx1"/>
              </a:solidFill>
            </a:rPr>
            <a:t>ECTS</a:t>
          </a:r>
          <a:r>
            <a:rPr lang="el-GR" sz="1600" b="1" kern="1200" dirty="0">
              <a:solidFill>
                <a:schemeClr val="tx1"/>
              </a:solidFill>
            </a:rPr>
            <a:t>).</a:t>
          </a:r>
          <a:endParaRPr lang="en-US" sz="1600" kern="1200" dirty="0">
            <a:solidFill>
              <a:schemeClr val="tx1"/>
            </a:solidFill>
          </a:endParaRPr>
        </a:p>
      </dsp:txBody>
      <dsp:txXfrm>
        <a:off x="0" y="371672"/>
        <a:ext cx="3566642" cy="2139985"/>
      </dsp:txXfrm>
    </dsp:sp>
    <dsp:sp modelId="{FDD2364F-E8E1-4F2E-978E-EDFB3192F824}">
      <dsp:nvSpPr>
        <dsp:cNvPr id="0" name=""/>
        <dsp:cNvSpPr/>
      </dsp:nvSpPr>
      <dsp:spPr>
        <a:xfrm>
          <a:off x="3923306" y="371672"/>
          <a:ext cx="3566642" cy="2139985"/>
        </a:xfrm>
        <a:prstGeom prst="rect">
          <a:avLst/>
        </a:prstGeom>
        <a:solidFill>
          <a:schemeClr val="accent5">
            <a:lumMod val="20000"/>
            <a:lumOff val="8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l-GR" sz="1500" kern="1200" dirty="0">
              <a:solidFill>
                <a:schemeClr val="tx1"/>
              </a:solidFill>
            </a:rPr>
            <a:t>Το ΠΠΣ οδηγεί σε </a:t>
          </a:r>
          <a:r>
            <a:rPr lang="el-GR" sz="1500" b="1" kern="1200" dirty="0">
              <a:solidFill>
                <a:schemeClr val="tx1"/>
              </a:solidFill>
            </a:rPr>
            <a:t>Πτυχίο που αποτελεί ενιαίο και αδιάσπαστο τίτλο σπουδών μεταπτυχιακού επιπέδου </a:t>
          </a:r>
          <a:r>
            <a:rPr lang="el-GR" sz="1500" kern="1200" dirty="0">
              <a:solidFill>
                <a:schemeClr val="tx1"/>
              </a:solidFill>
            </a:rPr>
            <a:t>(επίπεδο 7 του Εθνικού και Ευρωπαϊκού Πλαισίου Προσόντων) και είναι </a:t>
          </a:r>
          <a:r>
            <a:rPr lang="el-GR" sz="1500" b="1" kern="1200" dirty="0">
              <a:solidFill>
                <a:schemeClr val="tx1"/>
              </a:solidFill>
            </a:rPr>
            <a:t>πιστοποιημένο</a:t>
          </a:r>
          <a:r>
            <a:rPr lang="el-GR" sz="1500" kern="1200" dirty="0">
              <a:solidFill>
                <a:schemeClr val="tx1"/>
              </a:solidFill>
            </a:rPr>
            <a:t> σύμφωνα με τις αρχές της ΕΘΑΑΕ και τις Αρχές Διασφάλισης Ποιότητας του Ευρωπαϊκού χώρου Ανώτατης εκπαίδευσης. </a:t>
          </a:r>
          <a:endParaRPr lang="en-US" sz="1500" kern="1200" dirty="0">
            <a:solidFill>
              <a:schemeClr val="tx1"/>
            </a:solidFill>
          </a:endParaRPr>
        </a:p>
      </dsp:txBody>
      <dsp:txXfrm>
        <a:off x="3923306" y="371672"/>
        <a:ext cx="3566642" cy="2139985"/>
      </dsp:txXfrm>
    </dsp:sp>
    <dsp:sp modelId="{12F7856E-010C-4A3D-B3DF-B6142F39E94B}">
      <dsp:nvSpPr>
        <dsp:cNvPr id="0" name=""/>
        <dsp:cNvSpPr/>
      </dsp:nvSpPr>
      <dsp:spPr>
        <a:xfrm>
          <a:off x="7846613" y="371672"/>
          <a:ext cx="3566642" cy="2139985"/>
        </a:xfrm>
        <a:prstGeom prst="rect">
          <a:avLst/>
        </a:prstGeom>
        <a:solidFill>
          <a:schemeClr val="accent5">
            <a:lumMod val="20000"/>
            <a:lumOff val="8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l-GR" sz="1600" kern="1200" dirty="0">
              <a:solidFill>
                <a:schemeClr val="tx1"/>
              </a:solidFill>
            </a:rPr>
            <a:t>Για τη λήψη του πτυχίου του Τμήματος ΓΦΠΑΠ είναι υποχρεωτική η </a:t>
          </a:r>
          <a:r>
            <a:rPr lang="el-GR" sz="1600" b="1" kern="1200" dirty="0">
              <a:solidFill>
                <a:schemeClr val="tx1"/>
              </a:solidFill>
            </a:rPr>
            <a:t>εκπόνηση ερευνητικής Πτυχιακής Εργασίας</a:t>
          </a:r>
          <a:r>
            <a:rPr lang="el-GR" sz="1600" kern="1200" dirty="0">
              <a:solidFill>
                <a:schemeClr val="tx1"/>
              </a:solidFill>
            </a:rPr>
            <a:t> υπό την καθοδήγηση ενός Επιβλέποντα Καθηγητή, ο οποίος είναι μέλος του Τμήματος. </a:t>
          </a:r>
          <a:endParaRPr lang="en-US" sz="1600" kern="1200" dirty="0">
            <a:solidFill>
              <a:schemeClr val="tx1"/>
            </a:solidFill>
          </a:endParaRPr>
        </a:p>
      </dsp:txBody>
      <dsp:txXfrm>
        <a:off x="7846613" y="371672"/>
        <a:ext cx="3566642" cy="2139985"/>
      </dsp:txXfrm>
    </dsp:sp>
    <dsp:sp modelId="{2B417226-617D-4132-9E38-AF7D6462DA0A}">
      <dsp:nvSpPr>
        <dsp:cNvPr id="0" name=""/>
        <dsp:cNvSpPr/>
      </dsp:nvSpPr>
      <dsp:spPr>
        <a:xfrm>
          <a:off x="0" y="2868322"/>
          <a:ext cx="3566642" cy="2139985"/>
        </a:xfrm>
        <a:prstGeom prst="rect">
          <a:avLst/>
        </a:prstGeom>
        <a:solidFill>
          <a:schemeClr val="accent5">
            <a:lumMod val="20000"/>
            <a:lumOff val="8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l-GR" sz="1600" kern="1200" dirty="0">
              <a:solidFill>
                <a:schemeClr val="tx1"/>
              </a:solidFill>
            </a:rPr>
            <a:t>Για τη λήψη πτυχίου απαιτείται η εκπόνηση </a:t>
          </a:r>
          <a:r>
            <a:rPr lang="el-GR" sz="1600" b="1" kern="1200" dirty="0">
              <a:solidFill>
                <a:schemeClr val="tx1"/>
              </a:solidFill>
            </a:rPr>
            <a:t>Πρακτικής Άσκησης </a:t>
          </a:r>
          <a:r>
            <a:rPr lang="el-GR" sz="1600" kern="1200" dirty="0">
              <a:solidFill>
                <a:schemeClr val="tx1"/>
              </a:solidFill>
            </a:rPr>
            <a:t>διάρκειας δύο μηνών.</a:t>
          </a:r>
          <a:endParaRPr lang="en-US" sz="1600" kern="1200" dirty="0">
            <a:solidFill>
              <a:schemeClr val="tx1"/>
            </a:solidFill>
          </a:endParaRPr>
        </a:p>
      </dsp:txBody>
      <dsp:txXfrm>
        <a:off x="0" y="2868322"/>
        <a:ext cx="3566642" cy="2139985"/>
      </dsp:txXfrm>
    </dsp:sp>
    <dsp:sp modelId="{0D6BAA61-E40B-4B8C-9B2A-44A0FD2BDAD1}">
      <dsp:nvSpPr>
        <dsp:cNvPr id="0" name=""/>
        <dsp:cNvSpPr/>
      </dsp:nvSpPr>
      <dsp:spPr>
        <a:xfrm>
          <a:off x="3923306" y="2868322"/>
          <a:ext cx="3566642" cy="2139985"/>
        </a:xfrm>
        <a:prstGeom prst="rect">
          <a:avLst/>
        </a:prstGeom>
        <a:solidFill>
          <a:schemeClr val="accent5">
            <a:lumMod val="20000"/>
            <a:lumOff val="8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l-GR" sz="1600" kern="1200">
              <a:solidFill>
                <a:schemeClr val="tx1"/>
              </a:solidFill>
            </a:rPr>
            <a:t>Το Τμήμα προσφέρει </a:t>
          </a:r>
          <a:r>
            <a:rPr lang="el-GR" sz="1600" b="1" kern="1200">
              <a:solidFill>
                <a:schemeClr val="tx1"/>
              </a:solidFill>
            </a:rPr>
            <a:t>προπτυχιακές, μεταπτυχιακές, διδακτορικές και μεταδιδακτορικές σπουδές</a:t>
          </a:r>
          <a:r>
            <a:rPr lang="el-GR" sz="1600" kern="1200">
              <a:solidFill>
                <a:schemeClr val="tx1"/>
              </a:solidFill>
            </a:rPr>
            <a:t>.</a:t>
          </a:r>
          <a:endParaRPr lang="en-US" sz="1600" kern="1200">
            <a:solidFill>
              <a:schemeClr val="tx1"/>
            </a:solidFill>
          </a:endParaRPr>
        </a:p>
      </dsp:txBody>
      <dsp:txXfrm>
        <a:off x="3923306" y="2868322"/>
        <a:ext cx="3566642" cy="2139985"/>
      </dsp:txXfrm>
    </dsp:sp>
    <dsp:sp modelId="{64FAE836-CCCE-47E4-84AD-1D9520AF6FE5}">
      <dsp:nvSpPr>
        <dsp:cNvPr id="0" name=""/>
        <dsp:cNvSpPr/>
      </dsp:nvSpPr>
      <dsp:spPr>
        <a:xfrm>
          <a:off x="7846613" y="2868322"/>
          <a:ext cx="3566642" cy="2139985"/>
        </a:xfrm>
        <a:prstGeom prst="rect">
          <a:avLst/>
        </a:prstGeom>
        <a:solidFill>
          <a:schemeClr val="accent5">
            <a:lumMod val="20000"/>
            <a:lumOff val="8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l-GR" sz="1600" kern="1200" dirty="0">
              <a:solidFill>
                <a:schemeClr val="tx1"/>
              </a:solidFill>
            </a:rPr>
            <a:t>Γενικός στόχος του ΠΠΣ είναι η </a:t>
          </a:r>
          <a:r>
            <a:rPr lang="el-GR" sz="1600" b="1" kern="1200" dirty="0">
              <a:solidFill>
                <a:schemeClr val="tx1"/>
              </a:solidFill>
            </a:rPr>
            <a:t>πανεπιστημιακή κατάρτιση των μελλοντικών γεωπόνων και η παροχή της γνώσης που απαιτείται για την παραγωγή και διαχείριση γεωργικών προϊόντων στην αειφόρο και βιώσιμη γεωργία</a:t>
          </a:r>
          <a:r>
            <a:rPr lang="el-GR" sz="1600" kern="1200" dirty="0">
              <a:solidFill>
                <a:schemeClr val="tx1"/>
              </a:solidFill>
            </a:rPr>
            <a:t>.</a:t>
          </a:r>
          <a:endParaRPr lang="en-US" sz="1600" kern="1200" dirty="0">
            <a:solidFill>
              <a:schemeClr val="tx1"/>
            </a:solidFill>
          </a:endParaRPr>
        </a:p>
      </dsp:txBody>
      <dsp:txXfrm>
        <a:off x="7846613" y="2868322"/>
        <a:ext cx="3566642" cy="2139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DAE47-D2D5-4916-90B8-8EC63FCCFFB5}">
      <dsp:nvSpPr>
        <dsp:cNvPr id="0" name=""/>
        <dsp:cNvSpPr/>
      </dsp:nvSpPr>
      <dsp:spPr>
        <a:xfrm>
          <a:off x="0" y="1961"/>
          <a:ext cx="107925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05191-BAFA-4109-854C-3CE3F81D8BB4}">
      <dsp:nvSpPr>
        <dsp:cNvPr id="0" name=""/>
        <dsp:cNvSpPr/>
      </dsp:nvSpPr>
      <dsp:spPr>
        <a:xfrm>
          <a:off x="0" y="1961"/>
          <a:ext cx="10792598" cy="37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0" y="1961"/>
        <a:ext cx="10792598" cy="374829"/>
      </dsp:txXfrm>
    </dsp:sp>
    <dsp:sp modelId="{176BF859-8EAC-45B9-99D7-D0F5ED656CBD}">
      <dsp:nvSpPr>
        <dsp:cNvPr id="0" name=""/>
        <dsp:cNvSpPr/>
      </dsp:nvSpPr>
      <dsp:spPr>
        <a:xfrm>
          <a:off x="0" y="376790"/>
          <a:ext cx="107925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932B4-E20F-4319-8BE7-B1A2CE6E8C0E}">
      <dsp:nvSpPr>
        <dsp:cNvPr id="0" name=""/>
        <dsp:cNvSpPr/>
      </dsp:nvSpPr>
      <dsp:spPr>
        <a:xfrm>
          <a:off x="0" y="376790"/>
          <a:ext cx="10782058" cy="4971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100000"/>
            </a:lnSpc>
            <a:spcBef>
              <a:spcPct val="0"/>
            </a:spcBef>
            <a:spcAft>
              <a:spcPct val="35000"/>
            </a:spcAft>
            <a:buNone/>
          </a:pPr>
          <a:r>
            <a:rPr lang="el-GR" sz="2800" kern="1200" dirty="0"/>
            <a:t>Το Τμήμα, ανταποκρινόμενο στις προκλήσεις της σύγχρονης γεωργίας, έχει καταρτίσει ένα </a:t>
          </a:r>
          <a:r>
            <a:rPr lang="el-GR" sz="2800" b="1" kern="1200" dirty="0"/>
            <a:t>σύγχρονο ΠΠΣ που θέτει ως βασικούς πυλώνες </a:t>
          </a:r>
          <a:r>
            <a:rPr lang="el-GR" sz="2800" kern="1200" dirty="0"/>
            <a:t>την </a:t>
          </a:r>
          <a:r>
            <a:rPr lang="el-GR" sz="2800" b="1" kern="1200" dirty="0"/>
            <a:t>προστασία του περιβάλλοντος</a:t>
          </a:r>
          <a:r>
            <a:rPr lang="el-GR" sz="2800" kern="1200" dirty="0"/>
            <a:t>, </a:t>
          </a:r>
          <a:r>
            <a:rPr lang="el-GR" sz="2800" b="1" kern="1200" dirty="0"/>
            <a:t>τη μείωση των εισροών ενέργειας και </a:t>
          </a:r>
          <a:r>
            <a:rPr lang="el-GR" sz="2800" b="1" kern="1200" dirty="0" err="1"/>
            <a:t>αγροχημικών</a:t>
          </a:r>
          <a:r>
            <a:rPr lang="el-GR" sz="2800" kern="1200" dirty="0"/>
            <a:t>, </a:t>
          </a:r>
          <a:r>
            <a:rPr lang="el-GR" sz="2800" b="1" kern="1200" dirty="0"/>
            <a:t>την ορθολογική αξιοποίηση των υδάτινων πόρων</a:t>
          </a:r>
          <a:r>
            <a:rPr lang="el-GR" sz="2800" kern="1200" dirty="0"/>
            <a:t>, </a:t>
          </a:r>
          <a:r>
            <a:rPr lang="el-GR" sz="2800" b="1" kern="1200" dirty="0"/>
            <a:t>τη χρήση ανανεώσιμων πηγών ενέργειας στη γεωργία </a:t>
          </a:r>
          <a:r>
            <a:rPr lang="el-GR" sz="2800" kern="1200" dirty="0"/>
            <a:t>και </a:t>
          </a:r>
          <a:r>
            <a:rPr lang="el-GR" sz="2800" b="1" kern="1200" dirty="0"/>
            <a:t>την πιστοποίηση της ποιότητας των γεωργικών προϊόντων</a:t>
          </a:r>
          <a:r>
            <a:rPr lang="el-GR" sz="2800" kern="1200" dirty="0"/>
            <a:t>. Αυτή η αντίληψη της δομής των σπουδών δίνει στους πτυχιούχους Γεωπόνους του Τμήματος τα ιδιαίτερα προσόντα που απαιτούνται για να υποστηριχθεί ο ρόλος τους ως </a:t>
          </a:r>
          <a:r>
            <a:rPr lang="el-GR" sz="2800" b="1" kern="1200" dirty="0"/>
            <a:t>Γεωπόνου-συμβούλου</a:t>
          </a:r>
          <a:r>
            <a:rPr lang="el-GR" sz="2800" kern="1200" dirty="0"/>
            <a:t> σε μια σύγχρονη, ανταγωνιστική και φιλική στο περιβάλλον γεωργία.</a:t>
          </a:r>
          <a:endParaRPr lang="en-US" sz="2800" kern="1200" dirty="0"/>
        </a:p>
      </dsp:txBody>
      <dsp:txXfrm>
        <a:off x="0" y="376790"/>
        <a:ext cx="10782058" cy="4971174"/>
      </dsp:txXfrm>
    </dsp:sp>
    <dsp:sp modelId="{B11DFB07-D0E3-459E-B77B-6644035A6379}">
      <dsp:nvSpPr>
        <dsp:cNvPr id="0" name=""/>
        <dsp:cNvSpPr/>
      </dsp:nvSpPr>
      <dsp:spPr>
        <a:xfrm>
          <a:off x="0" y="5347965"/>
          <a:ext cx="107925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F0017-AE24-43D8-824C-B37A5BDFAB96}">
      <dsp:nvSpPr>
        <dsp:cNvPr id="0" name=""/>
        <dsp:cNvSpPr/>
      </dsp:nvSpPr>
      <dsp:spPr>
        <a:xfrm flipV="1">
          <a:off x="0" y="5347965"/>
          <a:ext cx="10792598" cy="8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dirty="0"/>
        </a:p>
      </dsp:txBody>
      <dsp:txXfrm rot="10800000">
        <a:off x="0" y="5347965"/>
        <a:ext cx="10792598" cy="82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E486-26C1-4D5B-8AE4-7A02E688861F}">
      <dsp:nvSpPr>
        <dsp:cNvPr id="0" name=""/>
        <dsp:cNvSpPr/>
      </dsp:nvSpPr>
      <dsp:spPr>
        <a:xfrm>
          <a:off x="1309" y="1320451"/>
          <a:ext cx="5106137" cy="3063682"/>
        </a:xfrm>
        <a:prstGeom prst="rect">
          <a:avLst/>
        </a:prstGeom>
        <a:solidFill>
          <a:schemeClr val="accent5">
            <a:lumMod val="20000"/>
            <a:lumOff val="80000"/>
          </a:schemeClr>
        </a:solidFill>
        <a:ln w="12700" cap="flat" cmpd="sng" algn="ctr">
          <a:solidFill>
            <a:srgbClr val="00797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1"/>
              </a:solidFill>
            </a:rPr>
            <a:t>Στο πλαίσιο των ερευνητικών δραστηριοτήτων των Εργαστηρίων του Τμήματος Γεωπονίας, Φυτικής Παραγωγής και Αγροτικού Περιβάλλοντος μελετώνται διάφορα θέματα που αφορούν τη Γεωργία και το Αγροτικό Περιβάλλον της χώρας και σε πολλές περιπτώσεις ειδικότερα της Περιφέρειας Θεσσαλίας.</a:t>
          </a:r>
        </a:p>
        <a:p>
          <a:pPr marL="0" lvl="0" indent="0" algn="ctr" defTabSz="711200">
            <a:lnSpc>
              <a:spcPct val="90000"/>
            </a:lnSpc>
            <a:spcBef>
              <a:spcPct val="0"/>
            </a:spcBef>
            <a:spcAft>
              <a:spcPct val="35000"/>
            </a:spcAft>
            <a:buNone/>
          </a:pPr>
          <a:endParaRPr lang="el-GR" sz="1600" kern="1200" dirty="0">
            <a:solidFill>
              <a:schemeClr val="tx1"/>
            </a:solidFill>
          </a:endParaRPr>
        </a:p>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1309" y="1320451"/>
        <a:ext cx="5106137" cy="3063682"/>
      </dsp:txXfrm>
    </dsp:sp>
    <dsp:sp modelId="{67066121-4DD8-4D8E-BD0D-B30F6A70A251}">
      <dsp:nvSpPr>
        <dsp:cNvPr id="0" name=""/>
        <dsp:cNvSpPr/>
      </dsp:nvSpPr>
      <dsp:spPr>
        <a:xfrm>
          <a:off x="5618060" y="1320451"/>
          <a:ext cx="5106137" cy="3063682"/>
        </a:xfrm>
        <a:prstGeom prst="rect">
          <a:avLst/>
        </a:prstGeom>
        <a:solidFill>
          <a:schemeClr val="accent5">
            <a:lumMod val="20000"/>
            <a:lumOff val="80000"/>
          </a:schemeClr>
        </a:solidFill>
        <a:ln w="12700" cap="flat" cmpd="sng" algn="ctr">
          <a:solidFill>
            <a:srgbClr val="00797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1"/>
              </a:solidFill>
            </a:rPr>
            <a:t>Αξιοσημείωτη είναι η δραστηριοποίηση των μελών ΔΕΠ του Τμήματος στον ερευνητικό τομέα, με την υλοποίηση σημαντικού αριθμού ανταγωνιστικών ερευνητικών προγραμμάτων καθώς και η ανάπτυξη συνεργασιών με διάφορα ελληνικά και ξένα Ιδρύματα σε ερευνητικά προγράμματα. Η χρηματοδότηση των ερευνητικών δραστηριοτήτων προέρχεται κυρίως από διάφορους δημόσιους (π.χ. Γ.Γ.Ε.Τ.) ή ιδιωτικούς φορείς, την Ευρωπαϊκή Ένωση και την Επιτροπή Ερευνών του Πανεπιστημίου Θεσσαλίας.</a:t>
          </a:r>
          <a:endParaRPr lang="en-US" sz="1600" kern="1200" dirty="0">
            <a:solidFill>
              <a:schemeClr val="tx1"/>
            </a:solidFill>
          </a:endParaRPr>
        </a:p>
      </dsp:txBody>
      <dsp:txXfrm>
        <a:off x="5618060" y="1320451"/>
        <a:ext cx="5106137" cy="30636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7BD52-943C-4D91-AE7A-FB389C5AAEC6}" type="datetimeFigureOut">
              <a:rPr lang="el-GR" smtClean="0"/>
              <a:t>3/12/2024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25659-0A19-4033-9CAF-8A775985E2FF}" type="slidenum">
              <a:rPr lang="el-GR" smtClean="0"/>
              <a:t>‹#›</a:t>
            </a:fld>
            <a:endParaRPr lang="el-GR"/>
          </a:p>
        </p:txBody>
      </p:sp>
    </p:spTree>
    <p:extLst>
      <p:ext uri="{BB962C8B-B14F-4D97-AF65-F5344CB8AC3E}">
        <p14:creationId xmlns:p14="http://schemas.microsoft.com/office/powerpoint/2010/main" val="228263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3D25659-0A19-4033-9CAF-8A775985E2FF}" type="slidenum">
              <a:rPr lang="el-GR" smtClean="0"/>
              <a:t>4</a:t>
            </a:fld>
            <a:endParaRPr lang="el-GR"/>
          </a:p>
        </p:txBody>
      </p:sp>
    </p:spTree>
    <p:extLst>
      <p:ext uri="{BB962C8B-B14F-4D97-AF65-F5344CB8AC3E}">
        <p14:creationId xmlns:p14="http://schemas.microsoft.com/office/powerpoint/2010/main" val="350670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40EE09-194B-8AA7-0FC4-D2A56930226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D3FB535-87BB-D605-8931-F53C17F0F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970ACC4-DA94-AF0F-2DA0-8CA1CDB4DE91}"/>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5" name="Θέση υποσέλιδου 4">
            <a:extLst>
              <a:ext uri="{FF2B5EF4-FFF2-40B4-BE49-F238E27FC236}">
                <a16:creationId xmlns:a16="http://schemas.microsoft.com/office/drawing/2014/main" id="{210C5B07-8F7E-88AB-CC99-E7A9B810EED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9AB8932-45A8-0C2A-D8BE-171B799B4EFF}"/>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126010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3E750F-972F-9FC3-7083-CEDCE71CAD7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58BBEDA-E864-FED8-D5F2-FE954704320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67152B2-D2C3-16A6-5A5F-D7A0589B3B36}"/>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5" name="Θέση υποσέλιδου 4">
            <a:extLst>
              <a:ext uri="{FF2B5EF4-FFF2-40B4-BE49-F238E27FC236}">
                <a16:creationId xmlns:a16="http://schemas.microsoft.com/office/drawing/2014/main" id="{60A01298-8340-8016-3804-66E16AAF747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038A93-12D3-9F13-62B4-EBB154CAA613}"/>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268124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40A3670-7BDA-B4E9-0568-797FB4D4C45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63C60B6-BC63-99BD-CC05-FFE0E772360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904897F-E634-59F0-0563-EA07404C758D}"/>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5" name="Θέση υποσέλιδου 4">
            <a:extLst>
              <a:ext uri="{FF2B5EF4-FFF2-40B4-BE49-F238E27FC236}">
                <a16:creationId xmlns:a16="http://schemas.microsoft.com/office/drawing/2014/main" id="{35A27876-1CFE-38D6-9762-9C11112C4D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907A82-3CE8-01B3-C78F-8564030AEB8F}"/>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111890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1D8501-FE17-A173-D08B-9DFA3E12F0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F2F2606-4FE9-933D-33A8-156C5EBC0DC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AC9A67-DF8C-AFAD-181B-E3FC33E28A1B}"/>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5" name="Θέση υποσέλιδου 4">
            <a:extLst>
              <a:ext uri="{FF2B5EF4-FFF2-40B4-BE49-F238E27FC236}">
                <a16:creationId xmlns:a16="http://schemas.microsoft.com/office/drawing/2014/main" id="{328BE9EC-012E-893F-1F80-8899E99A16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A2E2BB3-8FCA-9102-8C47-3F6B4CB9324E}"/>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18466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8896F8-9F26-02CC-E042-CE32B28E0AC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F9F8760-BFF8-93C2-ACE1-E528CF111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108C9C3-0C68-10A0-7D5E-420F949A5C0C}"/>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5" name="Θέση υποσέλιδου 4">
            <a:extLst>
              <a:ext uri="{FF2B5EF4-FFF2-40B4-BE49-F238E27FC236}">
                <a16:creationId xmlns:a16="http://schemas.microsoft.com/office/drawing/2014/main" id="{FD7E6F2D-5E23-962C-A9C3-B79004A7ED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267987-D4F9-EBA2-70DA-952E1C541B99}"/>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346068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68EC42-5E2D-2C82-D1EA-F264F507E1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64D492B-89AC-1225-7934-1613079F35B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FAA8F37-3A64-4059-6ACA-07C242BC0DE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CBDA752-51F2-574E-50BF-1F4A0FD6E7A3}"/>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6" name="Θέση υποσέλιδου 5">
            <a:extLst>
              <a:ext uri="{FF2B5EF4-FFF2-40B4-BE49-F238E27FC236}">
                <a16:creationId xmlns:a16="http://schemas.microsoft.com/office/drawing/2014/main" id="{7A04CEED-72B8-766E-D567-5E98846F2EB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A3FB25-13D2-C7DA-A726-01078A6463FD}"/>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180093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982142-3047-F3A4-73E2-C241203838D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F9932C5-18FD-72C5-7EE4-F9964C663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784F2C4-D24A-E0CC-E9DA-5AFBB11D4C4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6F21383-C7F2-4C21-804C-A394CC250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80DF405-2729-E650-B2E7-3B7E95E99DC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AD1CF87-8450-6E14-E882-756BF38F2549}"/>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8" name="Θέση υποσέλιδου 7">
            <a:extLst>
              <a:ext uri="{FF2B5EF4-FFF2-40B4-BE49-F238E27FC236}">
                <a16:creationId xmlns:a16="http://schemas.microsoft.com/office/drawing/2014/main" id="{F5331100-7CF9-5036-940C-293A548EC59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C902B6D-BBC9-1F18-72A0-659EC9587C0D}"/>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12875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332744-67D9-B571-1F45-E7065EE4AD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FA48EA-FE74-36B0-9496-DCAD15FF7F88}"/>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4" name="Θέση υποσέλιδου 3">
            <a:extLst>
              <a:ext uri="{FF2B5EF4-FFF2-40B4-BE49-F238E27FC236}">
                <a16:creationId xmlns:a16="http://schemas.microsoft.com/office/drawing/2014/main" id="{2216F2DB-DD24-7761-118E-10A5E65284D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5E5DBC6-1F1B-EBFF-4E36-8A26CCE369A0}"/>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276176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895E333-4639-F97F-78B8-69BBE40AFE3F}"/>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3" name="Θέση υποσέλιδου 2">
            <a:extLst>
              <a:ext uri="{FF2B5EF4-FFF2-40B4-BE49-F238E27FC236}">
                <a16:creationId xmlns:a16="http://schemas.microsoft.com/office/drawing/2014/main" id="{92F29235-688D-2534-3897-F927D4E3262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49DDF54-9962-A47C-C060-F144B9F67B84}"/>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369486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B7FA4E-3012-B4DE-D23E-64925BFDC98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24537F6-EB96-B415-0C5E-7F798183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599F495-4139-5BB0-3050-8B14542D0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ABF0D7-B094-4619-A52E-CCF004A495FB}"/>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6" name="Θέση υποσέλιδου 5">
            <a:extLst>
              <a:ext uri="{FF2B5EF4-FFF2-40B4-BE49-F238E27FC236}">
                <a16:creationId xmlns:a16="http://schemas.microsoft.com/office/drawing/2014/main" id="{BBC04A2D-4AD5-19F8-E122-6A48F38C443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D8257B4-295D-CCF1-2655-882B1F09CCB9}"/>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267556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676D1E-5F88-0FF7-A87B-B0945019F63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741285F-9525-7FC8-BC75-435560942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42DBD55-5FE5-8210-D2D2-C6C19A0F1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897743-F709-B82F-1701-31434EFD38A3}"/>
              </a:ext>
            </a:extLst>
          </p:cNvPr>
          <p:cNvSpPr>
            <a:spLocks noGrp="1"/>
          </p:cNvSpPr>
          <p:nvPr>
            <p:ph type="dt" sz="half" idx="10"/>
          </p:nvPr>
        </p:nvSpPr>
        <p:spPr/>
        <p:txBody>
          <a:bodyPr/>
          <a:lstStyle/>
          <a:p>
            <a:fld id="{CB606156-54D2-4E4A-8201-4DBB42778D7E}" type="datetimeFigureOut">
              <a:rPr lang="el-GR" smtClean="0"/>
              <a:t>3/12/2024</a:t>
            </a:fld>
            <a:endParaRPr lang="el-GR"/>
          </a:p>
        </p:txBody>
      </p:sp>
      <p:sp>
        <p:nvSpPr>
          <p:cNvPr id="6" name="Θέση υποσέλιδου 5">
            <a:extLst>
              <a:ext uri="{FF2B5EF4-FFF2-40B4-BE49-F238E27FC236}">
                <a16:creationId xmlns:a16="http://schemas.microsoft.com/office/drawing/2014/main" id="{8D57DCD4-03D8-4244-0F2A-47C3501E4A4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7D728FB-842C-F11C-785B-75E1BAE6D6F1}"/>
              </a:ext>
            </a:extLst>
          </p:cNvPr>
          <p:cNvSpPr>
            <a:spLocks noGrp="1"/>
          </p:cNvSpPr>
          <p:nvPr>
            <p:ph type="sldNum" sz="quarter" idx="12"/>
          </p:nvPr>
        </p:nvSpPr>
        <p:spPr/>
        <p:txBody>
          <a:bodyPr/>
          <a:lstStyle/>
          <a:p>
            <a:fld id="{05CE59A7-401A-4E71-94E9-1FC88A3D07E5}" type="slidenum">
              <a:rPr lang="el-GR" smtClean="0"/>
              <a:t>‹#›</a:t>
            </a:fld>
            <a:endParaRPr lang="el-GR"/>
          </a:p>
        </p:txBody>
      </p:sp>
    </p:spTree>
    <p:extLst>
      <p:ext uri="{BB962C8B-B14F-4D97-AF65-F5344CB8AC3E}">
        <p14:creationId xmlns:p14="http://schemas.microsoft.com/office/powerpoint/2010/main" val="373694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C41184C-39E1-AB77-EEB8-5A72D3967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04F88FB-CA0B-55D2-8376-2F6C9BEF5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D4CC14-6EDE-EE48-EF57-13A8A3BF8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06156-54D2-4E4A-8201-4DBB42778D7E}" type="datetimeFigureOut">
              <a:rPr lang="el-GR" smtClean="0"/>
              <a:t>3/12/2024</a:t>
            </a:fld>
            <a:endParaRPr lang="el-GR"/>
          </a:p>
        </p:txBody>
      </p:sp>
      <p:sp>
        <p:nvSpPr>
          <p:cNvPr id="5" name="Θέση υποσέλιδου 4">
            <a:extLst>
              <a:ext uri="{FF2B5EF4-FFF2-40B4-BE49-F238E27FC236}">
                <a16:creationId xmlns:a16="http://schemas.microsoft.com/office/drawing/2014/main" id="{5EE4861D-3E07-E659-BC16-DDAFF0111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F38A173-9253-6633-6688-8316ED460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E59A7-401A-4E71-94E9-1FC88A3D07E5}" type="slidenum">
              <a:rPr lang="el-GR" smtClean="0"/>
              <a:t>‹#›</a:t>
            </a:fld>
            <a:endParaRPr lang="el-GR"/>
          </a:p>
        </p:txBody>
      </p:sp>
    </p:spTree>
    <p:extLst>
      <p:ext uri="{BB962C8B-B14F-4D97-AF65-F5344CB8AC3E}">
        <p14:creationId xmlns:p14="http://schemas.microsoft.com/office/powerpoint/2010/main" val="125186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agr.modip.uth.gr/?q=pinakas8/115&amp;order=field_dep_pnk8_aitapofallon&amp;sort=asc" TargetMode="External"/><Relationship Id="rId2" Type="http://schemas.openxmlformats.org/officeDocument/2006/relationships/hyperlink" Target="http://agr.modip.uth.gr/?q=pinakas8/115&amp;order=field_dep_pnk8_aitapofoit&amp;sort=asc" TargetMode="External"/><Relationship Id="rId1" Type="http://schemas.openxmlformats.org/officeDocument/2006/relationships/slideLayout" Target="../slideLayouts/slideLayout2.xml"/><Relationship Id="rId5" Type="http://schemas.openxmlformats.org/officeDocument/2006/relationships/hyperlink" Target="http://agr.modip.uth.gr/?q=pinakas8/115&amp;order=field_dep_pnk8_eggafentes&amp;sort=asc" TargetMode="External"/><Relationship Id="rId4" Type="http://schemas.openxmlformats.org/officeDocument/2006/relationships/hyperlink" Target="http://agr.modip.uth.gr/?q=pinakas8/115&amp;order=field_dep_pnk8_synolait&amp;sort=as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4F4664-AB33-0EA5-E0EC-D7898C816405}"/>
              </a:ext>
            </a:extLst>
          </p:cNvPr>
          <p:cNvSpPr>
            <a:spLocks noGrp="1"/>
          </p:cNvSpPr>
          <p:nvPr>
            <p:ph type="ctrTitle"/>
          </p:nvPr>
        </p:nvSpPr>
        <p:spPr>
          <a:xfrm>
            <a:off x="1681880" y="132247"/>
            <a:ext cx="9144000" cy="1786289"/>
          </a:xfrm>
        </p:spPr>
        <p:txBody>
          <a:bodyPr>
            <a:noAutofit/>
          </a:bodyPr>
          <a:lstStyle/>
          <a:p>
            <a:pPr algn="ctr" defTabSz="914662"/>
            <a:r>
              <a:rPr lang="el-GR" sz="2800" b="1" dirty="0">
                <a:latin typeface="+mn-lt"/>
                <a:ea typeface="+mj-ea"/>
                <a:cs typeface="+mj-cs"/>
              </a:rPr>
              <a:t>ΠΑΝΕΠΙΣΤΗΜΙΟ ΘΕΣΣΑΛΙΑΣ </a:t>
            </a:r>
            <a:br>
              <a:rPr lang="el-GR" sz="2800" b="1" dirty="0">
                <a:latin typeface="+mn-lt"/>
                <a:ea typeface="+mj-ea"/>
                <a:cs typeface="+mj-cs"/>
              </a:rPr>
            </a:br>
            <a:r>
              <a:rPr lang="el-GR" sz="2800" b="1" dirty="0">
                <a:latin typeface="+mn-lt"/>
                <a:ea typeface="+mj-ea"/>
                <a:cs typeface="+mj-cs"/>
              </a:rPr>
              <a:t>ΣΧΟΛΗ ΓΕΩΠΟΝΙΚΩΝ ΕΠΙΣΤΗΜΩΝ</a:t>
            </a:r>
            <a:br>
              <a:rPr lang="el-GR" sz="2800" b="1" dirty="0">
                <a:latin typeface="+mn-lt"/>
                <a:ea typeface="+mj-ea"/>
                <a:cs typeface="+mj-cs"/>
              </a:rPr>
            </a:br>
            <a:r>
              <a:rPr lang="el-GR" sz="2800" b="1" dirty="0">
                <a:latin typeface="+mn-lt"/>
                <a:ea typeface="+mj-ea"/>
                <a:cs typeface="+mj-cs"/>
              </a:rPr>
              <a:t>ΤΜΗΜΑ ΓΕΩΠΟΝΙΑΣ ΦΥΤΙΚΗΣ ΠΑΡΑΓΩΓΗΣ ΚΑΙ ΑΓΡΟΤΙΚΟΥ ΠΕΡΙΒΑΛΛΟΝΤΟΣ</a:t>
            </a:r>
          </a:p>
        </p:txBody>
      </p:sp>
      <p:pic>
        <p:nvPicPr>
          <p:cNvPr id="6" name="Εικόνα 5" descr="Εικόνα που περιέχει άλογο&#10;&#10;Περιγραφή που δημιουργήθηκε αυτόματα">
            <a:extLst>
              <a:ext uri="{FF2B5EF4-FFF2-40B4-BE49-F238E27FC236}">
                <a16:creationId xmlns:a16="http://schemas.microsoft.com/office/drawing/2014/main" id="{F9606E67-4753-4264-674E-42FC35B50F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4960" y="135223"/>
            <a:ext cx="1524640" cy="1524640"/>
          </a:xfrm>
          <a:prstGeom prst="rect">
            <a:avLst/>
          </a:prstGeom>
        </p:spPr>
      </p:pic>
      <p:sp>
        <p:nvSpPr>
          <p:cNvPr id="9" name="TextBox 8">
            <a:extLst>
              <a:ext uri="{FF2B5EF4-FFF2-40B4-BE49-F238E27FC236}">
                <a16:creationId xmlns:a16="http://schemas.microsoft.com/office/drawing/2014/main" id="{95A3D7AC-F542-AC16-4E18-250C7F248257}"/>
              </a:ext>
            </a:extLst>
          </p:cNvPr>
          <p:cNvSpPr txBox="1"/>
          <p:nvPr/>
        </p:nvSpPr>
        <p:spPr>
          <a:xfrm>
            <a:off x="4954473" y="6168548"/>
            <a:ext cx="2447337" cy="584775"/>
          </a:xfrm>
          <a:prstGeom prst="rect">
            <a:avLst/>
          </a:prstGeom>
          <a:noFill/>
        </p:spPr>
        <p:txBody>
          <a:bodyPr wrap="none" rtlCol="0">
            <a:spAutoFit/>
          </a:bodyPr>
          <a:lstStyle>
            <a:defPPr>
              <a:defRPr lang="el-GR"/>
            </a:defPPr>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l-GR" sz="1600" b="1" dirty="0"/>
              <a:t>Παρουσίαση ΠΜΣ - ΕΘΑΕΕ</a:t>
            </a:r>
          </a:p>
          <a:p>
            <a:pPr algn="ctr"/>
            <a:r>
              <a:rPr lang="el-GR" sz="1600" b="1" dirty="0"/>
              <a:t>3 Δεκεμβρίου 2024</a:t>
            </a:r>
          </a:p>
        </p:txBody>
      </p:sp>
      <p:pic>
        <p:nvPicPr>
          <p:cNvPr id="13" name="Θέση περιεχομένου 3">
            <a:extLst>
              <a:ext uri="{FF2B5EF4-FFF2-40B4-BE49-F238E27FC236}">
                <a16:creationId xmlns:a16="http://schemas.microsoft.com/office/drawing/2014/main" id="{C3E05E6E-BC52-0158-56C7-CEFBB237734C}"/>
              </a:ext>
            </a:extLst>
          </p:cNvPr>
          <p:cNvPicPr>
            <a:picLocks noChangeAspect="1"/>
          </p:cNvPicPr>
          <p:nvPr/>
        </p:nvPicPr>
        <p:blipFill rotWithShape="1">
          <a:blip r:embed="rId3"/>
          <a:srcRect l="31418" t="25450" r="19544" b="8299"/>
          <a:stretch/>
        </p:blipFill>
        <p:spPr>
          <a:xfrm>
            <a:off x="3628828" y="2467839"/>
            <a:ext cx="5098625" cy="3766634"/>
          </a:xfrm>
          <a:prstGeom prst="rect">
            <a:avLst/>
          </a:prstGeom>
        </p:spPr>
      </p:pic>
      <p:pic>
        <p:nvPicPr>
          <p:cNvPr id="3" name="Εικόνα 2">
            <a:extLst>
              <a:ext uri="{FF2B5EF4-FFF2-40B4-BE49-F238E27FC236}">
                <a16:creationId xmlns:a16="http://schemas.microsoft.com/office/drawing/2014/main" id="{209E643A-F0A8-5558-F861-4F5C7DF5FDBE}"/>
              </a:ext>
            </a:extLst>
          </p:cNvPr>
          <p:cNvPicPr>
            <a:picLocks noChangeAspect="1"/>
          </p:cNvPicPr>
          <p:nvPr/>
        </p:nvPicPr>
        <p:blipFill>
          <a:blip r:embed="rId4"/>
          <a:stretch>
            <a:fillRect/>
          </a:stretch>
        </p:blipFill>
        <p:spPr>
          <a:xfrm>
            <a:off x="10825880" y="370193"/>
            <a:ext cx="1011160" cy="1054699"/>
          </a:xfrm>
          <a:prstGeom prst="rect">
            <a:avLst/>
          </a:prstGeom>
        </p:spPr>
      </p:pic>
      <p:sp>
        <p:nvSpPr>
          <p:cNvPr id="4" name="TextBox 3">
            <a:extLst>
              <a:ext uri="{FF2B5EF4-FFF2-40B4-BE49-F238E27FC236}">
                <a16:creationId xmlns:a16="http://schemas.microsoft.com/office/drawing/2014/main" id="{F1BABA68-5E79-8D0E-284F-168FAA2B2909}"/>
              </a:ext>
            </a:extLst>
          </p:cNvPr>
          <p:cNvSpPr txBox="1"/>
          <p:nvPr/>
        </p:nvSpPr>
        <p:spPr>
          <a:xfrm>
            <a:off x="3017521" y="2098507"/>
            <a:ext cx="6653104" cy="369332"/>
          </a:xfrm>
          <a:prstGeom prst="rect">
            <a:avLst/>
          </a:prstGeom>
          <a:noFill/>
        </p:spPr>
        <p:txBody>
          <a:bodyPr wrap="square" rtlCol="0">
            <a:spAutoFit/>
          </a:bodyPr>
          <a:lstStyle/>
          <a:p>
            <a:r>
              <a:rPr lang="el-GR" b="1" dirty="0"/>
              <a:t>Πρόεδρος Τμήματος ΓΦΠΑΠ</a:t>
            </a:r>
            <a:r>
              <a:rPr lang="en-US" b="1" dirty="0"/>
              <a:t>: </a:t>
            </a:r>
            <a:r>
              <a:rPr lang="el-GR" b="1" dirty="0"/>
              <a:t>Αθανάσιος </a:t>
            </a:r>
            <a:r>
              <a:rPr lang="el-GR" b="1" dirty="0" err="1"/>
              <a:t>Σφουγγάρης</a:t>
            </a:r>
            <a:r>
              <a:rPr lang="el-GR" b="1" dirty="0"/>
              <a:t>, Καθηγητής</a:t>
            </a:r>
          </a:p>
        </p:txBody>
      </p:sp>
    </p:spTree>
    <p:extLst>
      <p:ext uri="{BB962C8B-B14F-4D97-AF65-F5344CB8AC3E}">
        <p14:creationId xmlns:p14="http://schemas.microsoft.com/office/powerpoint/2010/main" val="417356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9C4EB59-1A7A-5BE5-1900-DECD8FA227AF}"/>
              </a:ext>
            </a:extLst>
          </p:cNvPr>
          <p:cNvSpPr>
            <a:spLocks noGrp="1"/>
          </p:cNvSpPr>
          <p:nvPr>
            <p:ph type="title"/>
          </p:nvPr>
        </p:nvSpPr>
        <p:spPr>
          <a:xfrm>
            <a:off x="699713" y="248038"/>
            <a:ext cx="10445807" cy="1159200"/>
          </a:xfrm>
        </p:spPr>
        <p:txBody>
          <a:bodyPr vert="horz" lIns="91440" tIns="45720" rIns="91440" bIns="45720" rtlCol="0" anchor="ctr">
            <a:normAutofit/>
          </a:bodyPr>
          <a:lstStyle/>
          <a:p>
            <a:pPr algn="ctr"/>
            <a:r>
              <a:rPr lang="en-US" sz="2800" b="1" dirty="0" err="1">
                <a:solidFill>
                  <a:schemeClr val="bg1"/>
                </a:solidFill>
              </a:rPr>
              <a:t>Ροή</a:t>
            </a:r>
            <a:r>
              <a:rPr lang="en-US" sz="2800" b="1" dirty="0">
                <a:solidFill>
                  <a:schemeClr val="bg1"/>
                </a:solidFill>
              </a:rPr>
              <a:t> </a:t>
            </a:r>
            <a:r>
              <a:rPr lang="en-US" sz="2800" b="1" dirty="0" err="1">
                <a:solidFill>
                  <a:schemeClr val="bg1"/>
                </a:solidFill>
              </a:rPr>
              <a:t>εισ</a:t>
            </a:r>
            <a:r>
              <a:rPr lang="en-US" sz="2800" b="1" dirty="0">
                <a:solidFill>
                  <a:schemeClr val="bg1"/>
                </a:solidFill>
              </a:rPr>
              <a:t>ακτέων και αποφοίτων στα </a:t>
            </a:r>
            <a:r>
              <a:rPr lang="el-GR" sz="2800" b="1" dirty="0">
                <a:solidFill>
                  <a:schemeClr val="bg1"/>
                </a:solidFill>
              </a:rPr>
              <a:t>Μ</a:t>
            </a:r>
            <a:r>
              <a:rPr lang="en-US" sz="2800" b="1" dirty="0" err="1">
                <a:solidFill>
                  <a:schemeClr val="bg1"/>
                </a:solidFill>
              </a:rPr>
              <a:t>ονοτμημ</a:t>
            </a:r>
            <a:r>
              <a:rPr lang="en-US" sz="2800" b="1" dirty="0">
                <a:solidFill>
                  <a:schemeClr val="bg1"/>
                </a:solidFill>
              </a:rPr>
              <a:t>ατικά ΠΜΣ του Τμήματος</a:t>
            </a:r>
          </a:p>
        </p:txBody>
      </p:sp>
      <p:graphicFrame>
        <p:nvGraphicFramePr>
          <p:cNvPr id="4" name="Θέση περιεχομένου 3">
            <a:extLst>
              <a:ext uri="{FF2B5EF4-FFF2-40B4-BE49-F238E27FC236}">
                <a16:creationId xmlns:a16="http://schemas.microsoft.com/office/drawing/2014/main" id="{A8B070A1-42DB-A728-7EA1-D5368D15E659}"/>
              </a:ext>
            </a:extLst>
          </p:cNvPr>
          <p:cNvGraphicFramePr>
            <a:graphicFrameLocks noGrp="1"/>
          </p:cNvGraphicFramePr>
          <p:nvPr>
            <p:ph idx="1"/>
            <p:extLst>
              <p:ext uri="{D42A27DB-BD31-4B8C-83A1-F6EECF244321}">
                <p14:modId xmlns:p14="http://schemas.microsoft.com/office/powerpoint/2010/main" val="1083866764"/>
              </p:ext>
            </p:extLst>
          </p:nvPr>
        </p:nvGraphicFramePr>
        <p:xfrm>
          <a:off x="432222" y="1633346"/>
          <a:ext cx="11327551" cy="5095931"/>
        </p:xfrm>
        <a:graphic>
          <a:graphicData uri="http://schemas.openxmlformats.org/drawingml/2006/table">
            <a:tbl>
              <a:tblPr firstRow="1" firstCol="1" bandRow="1">
                <a:tableStyleId>{5C22544A-7EE6-4342-B048-85BDC9FD1C3A}</a:tableStyleId>
              </a:tblPr>
              <a:tblGrid>
                <a:gridCol w="1476846">
                  <a:extLst>
                    <a:ext uri="{9D8B030D-6E8A-4147-A177-3AD203B41FA5}">
                      <a16:colId xmlns:a16="http://schemas.microsoft.com/office/drawing/2014/main" val="1849373696"/>
                    </a:ext>
                  </a:extLst>
                </a:gridCol>
                <a:gridCol w="1995683">
                  <a:extLst>
                    <a:ext uri="{9D8B030D-6E8A-4147-A177-3AD203B41FA5}">
                      <a16:colId xmlns:a16="http://schemas.microsoft.com/office/drawing/2014/main" val="507098891"/>
                    </a:ext>
                  </a:extLst>
                </a:gridCol>
                <a:gridCol w="1995683">
                  <a:extLst>
                    <a:ext uri="{9D8B030D-6E8A-4147-A177-3AD203B41FA5}">
                      <a16:colId xmlns:a16="http://schemas.microsoft.com/office/drawing/2014/main" val="3539231641"/>
                    </a:ext>
                  </a:extLst>
                </a:gridCol>
                <a:gridCol w="1797398">
                  <a:extLst>
                    <a:ext uri="{9D8B030D-6E8A-4147-A177-3AD203B41FA5}">
                      <a16:colId xmlns:a16="http://schemas.microsoft.com/office/drawing/2014/main" val="929093433"/>
                    </a:ext>
                  </a:extLst>
                </a:gridCol>
                <a:gridCol w="2261183">
                  <a:extLst>
                    <a:ext uri="{9D8B030D-6E8A-4147-A177-3AD203B41FA5}">
                      <a16:colId xmlns:a16="http://schemas.microsoft.com/office/drawing/2014/main" val="2332212140"/>
                    </a:ext>
                  </a:extLst>
                </a:gridCol>
                <a:gridCol w="1800758">
                  <a:extLst>
                    <a:ext uri="{9D8B030D-6E8A-4147-A177-3AD203B41FA5}">
                      <a16:colId xmlns:a16="http://schemas.microsoft.com/office/drawing/2014/main" val="655813164"/>
                    </a:ext>
                  </a:extLst>
                </a:gridCol>
              </a:tblGrid>
              <a:tr h="1005515">
                <a:tc>
                  <a:txBody>
                    <a:bodyPr/>
                    <a:lstStyle/>
                    <a:p>
                      <a:pPr algn="ctr">
                        <a:lnSpc>
                          <a:spcPct val="107000"/>
                        </a:lnSpc>
                        <a:spcAft>
                          <a:spcPts val="800"/>
                        </a:spcAft>
                      </a:pPr>
                      <a:r>
                        <a:rPr lang="el-GR" sz="1600" b="1">
                          <a:solidFill>
                            <a:schemeClr val="tx1"/>
                          </a:solidFill>
                          <a:effectLst/>
                        </a:rPr>
                        <a:t>Ακαδ. Έτος</a:t>
                      </a:r>
                      <a:endParaRPr lang="el-GR"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a:noFill/>
                    </a:lnT>
                    <a:lnB w="19050">
                      <a:solidFill>
                        <a:schemeClr val="accent1"/>
                      </a:solidFill>
                    </a:lnB>
                    <a:noFill/>
                  </a:tcPr>
                </a:tc>
                <a:tc>
                  <a:txBody>
                    <a:bodyPr/>
                    <a:lstStyle/>
                    <a:p>
                      <a:pPr algn="ctr">
                        <a:lnSpc>
                          <a:spcPct val="107000"/>
                        </a:lnSpc>
                        <a:spcAft>
                          <a:spcPts val="800"/>
                        </a:spcAft>
                      </a:pPr>
                      <a:r>
                        <a:rPr lang="el-GR" sz="1600" b="1" u="sng">
                          <a:solidFill>
                            <a:schemeClr val="tx1"/>
                          </a:solidFill>
                          <a:effectLst/>
                          <a:hlinkClick r:id="rId2">
                            <a:extLst>
                              <a:ext uri="{A12FA001-AC4F-418D-AE19-62706E023703}">
                                <ahyp:hlinkClr xmlns:ahyp="http://schemas.microsoft.com/office/drawing/2018/hyperlinkcolor" val="tx"/>
                              </a:ext>
                            </a:extLst>
                          </a:hlinkClick>
                        </a:rPr>
                        <a:t>Αριθμός Αιτήσεων (Πτυχιούχοι Τμήματος) </a:t>
                      </a:r>
                      <a:endParaRPr lang="el-GR"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a:noFill/>
                    </a:lnT>
                    <a:lnB w="19050">
                      <a:solidFill>
                        <a:schemeClr val="accent1"/>
                      </a:solidFill>
                    </a:lnB>
                    <a:noFill/>
                  </a:tcPr>
                </a:tc>
                <a:tc>
                  <a:txBody>
                    <a:bodyPr/>
                    <a:lstStyle/>
                    <a:p>
                      <a:pPr algn="ctr">
                        <a:lnSpc>
                          <a:spcPct val="107000"/>
                        </a:lnSpc>
                        <a:spcAft>
                          <a:spcPts val="800"/>
                        </a:spcAft>
                      </a:pPr>
                      <a:r>
                        <a:rPr lang="el-GR" sz="1600" b="1" u="sng" dirty="0">
                          <a:solidFill>
                            <a:schemeClr val="tx1"/>
                          </a:solidFill>
                          <a:effectLst/>
                          <a:hlinkClick r:id="rId3">
                            <a:extLst>
                              <a:ext uri="{A12FA001-AC4F-418D-AE19-62706E023703}">
                                <ahyp:hlinkClr xmlns:ahyp="http://schemas.microsoft.com/office/drawing/2018/hyperlinkcolor" val="tx"/>
                              </a:ext>
                            </a:extLst>
                          </a:hlinkClick>
                        </a:rPr>
                        <a:t>Αριθμός Αιτήσεων (Πτυχιούχοι άλλων Τμημάτων) </a:t>
                      </a:r>
                      <a:endParaRPr lang="el-GR"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a:noFill/>
                    </a:lnT>
                    <a:lnB w="19050">
                      <a:solidFill>
                        <a:schemeClr val="accent1"/>
                      </a:solidFill>
                    </a:lnB>
                    <a:noFill/>
                  </a:tcPr>
                </a:tc>
                <a:tc>
                  <a:txBody>
                    <a:bodyPr/>
                    <a:lstStyle/>
                    <a:p>
                      <a:pPr algn="ctr">
                        <a:lnSpc>
                          <a:spcPct val="107000"/>
                        </a:lnSpc>
                        <a:spcAft>
                          <a:spcPts val="800"/>
                        </a:spcAft>
                      </a:pPr>
                      <a:r>
                        <a:rPr lang="el-GR" sz="1600" b="1" u="sng">
                          <a:solidFill>
                            <a:schemeClr val="tx1"/>
                          </a:solidFill>
                          <a:effectLst/>
                          <a:hlinkClick r:id="rId4">
                            <a:extLst>
                              <a:ext uri="{A12FA001-AC4F-418D-AE19-62706E023703}">
                                <ahyp:hlinkClr xmlns:ahyp="http://schemas.microsoft.com/office/drawing/2018/hyperlinkcolor" val="tx"/>
                              </a:ext>
                            </a:extLst>
                          </a:hlinkClick>
                        </a:rPr>
                        <a:t>Συνολικός Αριθμός Αιτήσεων</a:t>
                      </a:r>
                      <a:endParaRPr lang="el-GR" sz="16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a:noFill/>
                    </a:lnT>
                    <a:lnB w="19050">
                      <a:solidFill>
                        <a:schemeClr val="accent1"/>
                      </a:solidFill>
                    </a:lnB>
                    <a:noFill/>
                  </a:tcPr>
                </a:tc>
                <a:tc>
                  <a:txBody>
                    <a:bodyPr/>
                    <a:lstStyle/>
                    <a:p>
                      <a:pPr algn="ctr">
                        <a:lnSpc>
                          <a:spcPct val="107000"/>
                        </a:lnSpc>
                        <a:spcAft>
                          <a:spcPts val="800"/>
                        </a:spcAft>
                      </a:pPr>
                      <a:r>
                        <a:rPr lang="el-GR" sz="1600" b="1" u="sng" dirty="0">
                          <a:solidFill>
                            <a:schemeClr val="tx1"/>
                          </a:solidFill>
                          <a:effectLst/>
                          <a:hlinkClick r:id="rId5">
                            <a:extLst>
                              <a:ext uri="{A12FA001-AC4F-418D-AE19-62706E023703}">
                                <ahyp:hlinkClr xmlns:ahyp="http://schemas.microsoft.com/office/drawing/2018/hyperlinkcolor" val="tx"/>
                              </a:ext>
                            </a:extLst>
                          </a:hlinkClick>
                        </a:rPr>
                        <a:t>Συνολικός Αριθμός Εγγραφέντων </a:t>
                      </a:r>
                      <a:endParaRPr lang="el-GR"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a:noFill/>
                    </a:lnT>
                    <a:lnB w="19050">
                      <a:solidFill>
                        <a:schemeClr val="accent1"/>
                      </a:solidFill>
                    </a:lnB>
                    <a:noFill/>
                  </a:tcPr>
                </a:tc>
                <a:tc>
                  <a:txBody>
                    <a:bodyPr/>
                    <a:lstStyle/>
                    <a:p>
                      <a:pPr algn="ctr">
                        <a:lnSpc>
                          <a:spcPct val="107000"/>
                        </a:lnSpc>
                        <a:spcAft>
                          <a:spcPts val="800"/>
                        </a:spcAft>
                      </a:pPr>
                      <a:r>
                        <a:rPr lang="el-GR" sz="1600" b="1" dirty="0">
                          <a:solidFill>
                            <a:schemeClr val="tx1"/>
                          </a:solidFill>
                          <a:effectLst/>
                        </a:rPr>
                        <a:t>Συνολικός Αριθμός </a:t>
                      </a:r>
                      <a:r>
                        <a:rPr lang="el-GR" sz="1600" b="1" dirty="0" err="1">
                          <a:solidFill>
                            <a:schemeClr val="tx1"/>
                          </a:solidFill>
                          <a:effectLst/>
                        </a:rPr>
                        <a:t>Αποφοιτησάντων</a:t>
                      </a:r>
                      <a:endParaRPr lang="el-GR"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a:noFill/>
                    </a:lnT>
                    <a:lnB w="19050">
                      <a:solidFill>
                        <a:schemeClr val="accent1"/>
                      </a:solidFill>
                    </a:lnB>
                    <a:noFill/>
                  </a:tcPr>
                </a:tc>
                <a:extLst>
                  <a:ext uri="{0D108BD9-81ED-4DB2-BD59-A6C34878D82A}">
                    <a16:rowId xmlns:a16="http://schemas.microsoft.com/office/drawing/2014/main" val="1577376799"/>
                  </a:ext>
                </a:extLst>
              </a:tr>
              <a:tr h="371856">
                <a:tc>
                  <a:txBody>
                    <a:bodyPr/>
                    <a:lstStyle/>
                    <a:p>
                      <a:pPr algn="ctr">
                        <a:lnSpc>
                          <a:spcPct val="107000"/>
                        </a:lnSpc>
                        <a:spcAft>
                          <a:spcPts val="800"/>
                        </a:spcAft>
                      </a:pPr>
                      <a:r>
                        <a:rPr lang="el-GR" sz="1600" dirty="0">
                          <a:solidFill>
                            <a:schemeClr val="tx1"/>
                          </a:solidFill>
                          <a:effectLst/>
                        </a:rPr>
                        <a:t>2023-2024</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15</a:t>
                      </a:r>
                    </a:p>
                  </a:txBody>
                  <a:tcPr marL="88171" marR="88171" marT="0" marB="0" anchor="ctr">
                    <a:lnL>
                      <a:noFill/>
                    </a:lnL>
                    <a:lnR>
                      <a:noFill/>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7</a:t>
                      </a:r>
                    </a:p>
                  </a:txBody>
                  <a:tcPr marL="88171" marR="88171" marT="0" marB="0" anchor="ctr">
                    <a:lnL>
                      <a:noFill/>
                    </a:lnL>
                    <a:lnR>
                      <a:noFill/>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22</a:t>
                      </a:r>
                    </a:p>
                  </a:txBody>
                  <a:tcPr marL="88171" marR="88171" marT="0" marB="0" anchor="ctr">
                    <a:lnL>
                      <a:noFill/>
                    </a:lnL>
                    <a:lnR>
                      <a:noFill/>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12</a:t>
                      </a:r>
                    </a:p>
                  </a:txBody>
                  <a:tcPr marL="88171" marR="88171" marT="0" marB="0" anchor="ctr">
                    <a:lnL>
                      <a:noFill/>
                    </a:lnL>
                    <a:lnR>
                      <a:noFill/>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12</a:t>
                      </a:r>
                    </a:p>
                  </a:txBody>
                  <a:tcPr marL="88171" marR="88171" marT="0" marB="0" anchor="ctr">
                    <a:lnL>
                      <a:noFill/>
                    </a:lnL>
                    <a:lnR>
                      <a:noFill/>
                    </a:lnR>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882029"/>
                  </a:ext>
                </a:extLst>
              </a:tr>
              <a:tr h="371856">
                <a:tc>
                  <a:txBody>
                    <a:bodyPr/>
                    <a:lstStyle/>
                    <a:p>
                      <a:pPr algn="ctr">
                        <a:lnSpc>
                          <a:spcPct val="107000"/>
                        </a:lnSpc>
                        <a:spcAft>
                          <a:spcPts val="800"/>
                        </a:spcAft>
                      </a:pPr>
                      <a:r>
                        <a:rPr lang="el-GR" sz="1600" dirty="0">
                          <a:solidFill>
                            <a:schemeClr val="tx1"/>
                          </a:solidFill>
                          <a:effectLst/>
                        </a:rPr>
                        <a:t>2022-2023</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rPr>
                        <a:t>14</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rPr>
                        <a:t>6</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rPr>
                        <a:t>20</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rPr>
                        <a:t>18</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l-GR" sz="1600" dirty="0">
                          <a:solidFill>
                            <a:schemeClr val="tx1"/>
                          </a:solidFill>
                          <a:effectLst/>
                        </a:rPr>
                        <a:t>21</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17869"/>
                  </a:ext>
                </a:extLst>
              </a:tr>
              <a:tr h="371856">
                <a:tc>
                  <a:txBody>
                    <a:bodyPr/>
                    <a:lstStyle/>
                    <a:p>
                      <a:pPr algn="ctr">
                        <a:lnSpc>
                          <a:spcPct val="107000"/>
                        </a:lnSpc>
                        <a:spcAft>
                          <a:spcPts val="800"/>
                        </a:spcAft>
                      </a:pPr>
                      <a:r>
                        <a:rPr lang="el-GR" sz="1600" dirty="0">
                          <a:solidFill>
                            <a:schemeClr val="tx1"/>
                          </a:solidFill>
                          <a:effectLst/>
                        </a:rPr>
                        <a:t>2021-2022</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cap="flat" cmpd="sng" algn="ctr">
                      <a:solidFill>
                        <a:schemeClr val="tx1"/>
                      </a:solidFill>
                      <a:prstDash val="solid"/>
                      <a:round/>
                      <a:headEnd type="none" w="med" len="med"/>
                      <a:tailEnd type="none" w="med" len="med"/>
                    </a:lnT>
                    <a:lnB w="3175">
                      <a:solidFill>
                        <a:schemeClr val="tx1"/>
                      </a:solidFill>
                    </a:lnB>
                    <a:noFill/>
                  </a:tcPr>
                </a:tc>
                <a:tc>
                  <a:txBody>
                    <a:bodyPr/>
                    <a:lstStyle/>
                    <a:p>
                      <a:pPr algn="ctr">
                        <a:lnSpc>
                          <a:spcPct val="107000"/>
                        </a:lnSpc>
                        <a:spcAft>
                          <a:spcPts val="800"/>
                        </a:spcAft>
                      </a:pPr>
                      <a:r>
                        <a:rPr lang="el-GR" sz="1600">
                          <a:solidFill>
                            <a:schemeClr val="tx1"/>
                          </a:solidFill>
                          <a:effectLst/>
                        </a:rPr>
                        <a:t>16</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cap="flat" cmpd="sng" algn="ctr">
                      <a:solidFill>
                        <a:schemeClr val="tx1"/>
                      </a:solidFill>
                      <a:prstDash val="solid"/>
                      <a:round/>
                      <a:headEnd type="none" w="med" len="med"/>
                      <a:tailEnd type="none" w="med" len="med"/>
                    </a:lnT>
                    <a:lnB w="3175">
                      <a:solidFill>
                        <a:schemeClr val="tx1"/>
                      </a:solidFill>
                    </a:lnB>
                    <a:noFill/>
                  </a:tcPr>
                </a:tc>
                <a:tc>
                  <a:txBody>
                    <a:bodyPr/>
                    <a:lstStyle/>
                    <a:p>
                      <a:pPr algn="ctr">
                        <a:lnSpc>
                          <a:spcPct val="107000"/>
                        </a:lnSpc>
                        <a:spcAft>
                          <a:spcPts val="800"/>
                        </a:spcAft>
                      </a:pPr>
                      <a:r>
                        <a:rPr lang="el-GR" sz="1600">
                          <a:solidFill>
                            <a:schemeClr val="tx1"/>
                          </a:solidFill>
                          <a:effectLst/>
                        </a:rPr>
                        <a:t>21</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cap="flat" cmpd="sng" algn="ctr">
                      <a:solidFill>
                        <a:schemeClr val="tx1"/>
                      </a:solidFill>
                      <a:prstDash val="solid"/>
                      <a:round/>
                      <a:headEnd type="none" w="med" len="med"/>
                      <a:tailEnd type="none" w="med" len="med"/>
                    </a:lnT>
                    <a:lnB w="3175">
                      <a:solidFill>
                        <a:schemeClr val="tx1"/>
                      </a:solidFill>
                    </a:lnB>
                    <a:noFill/>
                  </a:tcPr>
                </a:tc>
                <a:tc>
                  <a:txBody>
                    <a:bodyPr/>
                    <a:lstStyle/>
                    <a:p>
                      <a:pPr algn="ctr">
                        <a:lnSpc>
                          <a:spcPct val="107000"/>
                        </a:lnSpc>
                        <a:spcAft>
                          <a:spcPts val="800"/>
                        </a:spcAft>
                      </a:pPr>
                      <a:r>
                        <a:rPr lang="el-GR" sz="1600">
                          <a:solidFill>
                            <a:schemeClr val="tx1"/>
                          </a:solidFill>
                          <a:effectLst/>
                        </a:rPr>
                        <a:t>37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cap="flat" cmpd="sng" algn="ctr">
                      <a:solidFill>
                        <a:schemeClr val="tx1"/>
                      </a:solidFill>
                      <a:prstDash val="solid"/>
                      <a:round/>
                      <a:headEnd type="none" w="med" len="med"/>
                      <a:tailEnd type="none" w="med" len="med"/>
                    </a:lnT>
                    <a:lnB w="3175">
                      <a:solidFill>
                        <a:schemeClr val="tx1"/>
                      </a:solidFill>
                    </a:lnB>
                    <a:noFill/>
                  </a:tcPr>
                </a:tc>
                <a:tc>
                  <a:txBody>
                    <a:bodyPr/>
                    <a:lstStyle/>
                    <a:p>
                      <a:pPr algn="ctr">
                        <a:lnSpc>
                          <a:spcPct val="107000"/>
                        </a:lnSpc>
                        <a:spcAft>
                          <a:spcPts val="800"/>
                        </a:spcAft>
                      </a:pPr>
                      <a:r>
                        <a:rPr lang="el-GR" sz="1600">
                          <a:solidFill>
                            <a:schemeClr val="tx1"/>
                          </a:solidFill>
                          <a:effectLst/>
                        </a:rPr>
                        <a:t>16</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cap="flat" cmpd="sng" algn="ctr">
                      <a:solidFill>
                        <a:schemeClr val="tx1"/>
                      </a:solidFill>
                      <a:prstDash val="solid"/>
                      <a:round/>
                      <a:headEnd type="none" w="med" len="med"/>
                      <a:tailEnd type="none" w="med" len="med"/>
                    </a:lnT>
                    <a:lnB w="3175">
                      <a:solidFill>
                        <a:schemeClr val="tx1"/>
                      </a:solidFill>
                    </a:lnB>
                    <a:noFill/>
                  </a:tcPr>
                </a:tc>
                <a:tc>
                  <a:txBody>
                    <a:bodyPr/>
                    <a:lstStyle/>
                    <a:p>
                      <a:pPr algn="ctr">
                        <a:lnSpc>
                          <a:spcPct val="107000"/>
                        </a:lnSpc>
                        <a:spcAft>
                          <a:spcPts val="800"/>
                        </a:spcAft>
                      </a:pPr>
                      <a:r>
                        <a:rPr lang="el-GR" sz="1600" dirty="0">
                          <a:solidFill>
                            <a:schemeClr val="tx1"/>
                          </a:solidFill>
                          <a:effectLst/>
                        </a:rPr>
                        <a:t>17</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cap="flat" cmpd="sng" algn="ctr">
                      <a:solidFill>
                        <a:schemeClr val="tx1"/>
                      </a:solidFill>
                      <a:prstDash val="solid"/>
                      <a:round/>
                      <a:headEnd type="none" w="med" len="med"/>
                      <a:tailEnd type="none" w="med" len="med"/>
                    </a:lnT>
                    <a:lnB w="3175">
                      <a:solidFill>
                        <a:schemeClr val="tx1"/>
                      </a:solidFill>
                    </a:lnB>
                    <a:noFill/>
                  </a:tcPr>
                </a:tc>
                <a:extLst>
                  <a:ext uri="{0D108BD9-81ED-4DB2-BD59-A6C34878D82A}">
                    <a16:rowId xmlns:a16="http://schemas.microsoft.com/office/drawing/2014/main" val="3628011354"/>
                  </a:ext>
                </a:extLst>
              </a:tr>
              <a:tr h="371856">
                <a:tc>
                  <a:txBody>
                    <a:bodyPr/>
                    <a:lstStyle/>
                    <a:p>
                      <a:pPr algn="ctr">
                        <a:lnSpc>
                          <a:spcPct val="107000"/>
                        </a:lnSpc>
                        <a:spcAft>
                          <a:spcPts val="800"/>
                        </a:spcAft>
                      </a:pPr>
                      <a:r>
                        <a:rPr lang="el-GR" sz="1600" dirty="0">
                          <a:solidFill>
                            <a:schemeClr val="tx1"/>
                          </a:solidFill>
                          <a:effectLst/>
                        </a:rPr>
                        <a:t>2020-2021</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13</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21</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34</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13</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20</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784728566"/>
                  </a:ext>
                </a:extLst>
              </a:tr>
              <a:tr h="371856">
                <a:tc>
                  <a:txBody>
                    <a:bodyPr/>
                    <a:lstStyle/>
                    <a:p>
                      <a:pPr algn="ctr">
                        <a:lnSpc>
                          <a:spcPct val="107000"/>
                        </a:lnSpc>
                        <a:spcAft>
                          <a:spcPts val="800"/>
                        </a:spcAft>
                      </a:pPr>
                      <a:r>
                        <a:rPr lang="el-GR" sz="1600">
                          <a:solidFill>
                            <a:schemeClr val="tx1"/>
                          </a:solidFill>
                          <a:effectLst/>
                        </a:rPr>
                        <a:t>2019-2020</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44</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18</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29</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1539282417"/>
                  </a:ext>
                </a:extLst>
              </a:tr>
              <a:tr h="371856">
                <a:tc>
                  <a:txBody>
                    <a:bodyPr/>
                    <a:lstStyle/>
                    <a:p>
                      <a:pPr algn="ctr">
                        <a:lnSpc>
                          <a:spcPct val="107000"/>
                        </a:lnSpc>
                        <a:spcAft>
                          <a:spcPts val="800"/>
                        </a:spcAft>
                      </a:pPr>
                      <a:r>
                        <a:rPr lang="el-GR" sz="1600">
                          <a:solidFill>
                            <a:schemeClr val="tx1"/>
                          </a:solidFill>
                          <a:effectLst/>
                        </a:rPr>
                        <a:t>2018-2019</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22</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21</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33</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18</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694948122"/>
                  </a:ext>
                </a:extLst>
              </a:tr>
              <a:tr h="371856">
                <a:tc>
                  <a:txBody>
                    <a:bodyPr/>
                    <a:lstStyle/>
                    <a:p>
                      <a:pPr algn="ctr">
                        <a:lnSpc>
                          <a:spcPct val="107000"/>
                        </a:lnSpc>
                        <a:spcAft>
                          <a:spcPts val="800"/>
                        </a:spcAft>
                      </a:pPr>
                      <a:r>
                        <a:rPr lang="el-GR" sz="1600">
                          <a:solidFill>
                            <a:schemeClr val="tx1"/>
                          </a:solidFill>
                          <a:effectLst/>
                        </a:rPr>
                        <a:t>2017-2018</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14</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11</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25</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20</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23</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91762568"/>
                  </a:ext>
                </a:extLst>
              </a:tr>
              <a:tr h="371856">
                <a:tc>
                  <a:txBody>
                    <a:bodyPr/>
                    <a:lstStyle/>
                    <a:p>
                      <a:pPr algn="ctr">
                        <a:lnSpc>
                          <a:spcPct val="107000"/>
                        </a:lnSpc>
                        <a:spcAft>
                          <a:spcPts val="800"/>
                        </a:spcAft>
                      </a:pPr>
                      <a:r>
                        <a:rPr lang="el-GR" sz="1600">
                          <a:solidFill>
                            <a:schemeClr val="tx1"/>
                          </a:solidFill>
                          <a:effectLst/>
                        </a:rPr>
                        <a:t>2016-2017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13</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24</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37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29</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15</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2200159303"/>
                  </a:ext>
                </a:extLst>
              </a:tr>
              <a:tr h="371856">
                <a:tc>
                  <a:txBody>
                    <a:bodyPr/>
                    <a:lstStyle/>
                    <a:p>
                      <a:pPr algn="ctr">
                        <a:lnSpc>
                          <a:spcPct val="107000"/>
                        </a:lnSpc>
                        <a:spcAft>
                          <a:spcPts val="800"/>
                        </a:spcAft>
                      </a:pPr>
                      <a:r>
                        <a:rPr lang="el-GR" sz="1600">
                          <a:solidFill>
                            <a:schemeClr val="tx1"/>
                          </a:solidFill>
                          <a:effectLst/>
                        </a:rPr>
                        <a:t>2015-2016</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9</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19</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28</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22</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16</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69185922"/>
                  </a:ext>
                </a:extLst>
              </a:tr>
              <a:tr h="371856">
                <a:tc>
                  <a:txBody>
                    <a:bodyPr/>
                    <a:lstStyle/>
                    <a:p>
                      <a:pPr algn="ctr">
                        <a:lnSpc>
                          <a:spcPct val="107000"/>
                        </a:lnSpc>
                        <a:spcAft>
                          <a:spcPts val="800"/>
                        </a:spcAft>
                      </a:pPr>
                      <a:r>
                        <a:rPr lang="el-GR" sz="1600">
                          <a:solidFill>
                            <a:schemeClr val="tx1"/>
                          </a:solidFill>
                          <a:effectLst/>
                        </a:rPr>
                        <a:t>2014-2015</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11</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28</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tc>
                  <a:txBody>
                    <a:bodyPr/>
                    <a:lstStyle/>
                    <a:p>
                      <a:pPr algn="ctr">
                        <a:lnSpc>
                          <a:spcPct val="107000"/>
                        </a:lnSpc>
                        <a:spcAft>
                          <a:spcPts val="800"/>
                        </a:spcAft>
                      </a:pPr>
                      <a:r>
                        <a:rPr lang="el-GR" sz="1600">
                          <a:solidFill>
                            <a:schemeClr val="tx1"/>
                          </a:solidFill>
                          <a:effectLst/>
                        </a:rPr>
                        <a:t>17</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2042189477"/>
                  </a:ext>
                </a:extLst>
              </a:tr>
              <a:tr h="371856">
                <a:tc>
                  <a:txBody>
                    <a:bodyPr/>
                    <a:lstStyle/>
                    <a:p>
                      <a:pPr algn="ctr">
                        <a:lnSpc>
                          <a:spcPct val="107000"/>
                        </a:lnSpc>
                        <a:spcAft>
                          <a:spcPts val="800"/>
                        </a:spcAft>
                      </a:pPr>
                      <a:r>
                        <a:rPr lang="el-GR" sz="1600">
                          <a:solidFill>
                            <a:schemeClr val="tx1"/>
                          </a:solidFill>
                          <a:effectLst/>
                        </a:rPr>
                        <a:t>2013-2014</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12700">
                      <a:solidFill>
                        <a:schemeClr val="accent1"/>
                      </a:solidFill>
                    </a:lnB>
                    <a:noFill/>
                  </a:tcPr>
                </a:tc>
                <a:tc>
                  <a:txBody>
                    <a:bodyPr/>
                    <a:lstStyle/>
                    <a:p>
                      <a:pPr algn="ctr">
                        <a:lnSpc>
                          <a:spcPct val="107000"/>
                        </a:lnSpc>
                        <a:spcAft>
                          <a:spcPts val="800"/>
                        </a:spcAft>
                      </a:pPr>
                      <a:r>
                        <a:rPr lang="el-GR" sz="1600">
                          <a:solidFill>
                            <a:schemeClr val="tx1"/>
                          </a:solidFill>
                          <a:effectLst/>
                        </a:rPr>
                        <a:t>11</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12700">
                      <a:solidFill>
                        <a:schemeClr val="accent1"/>
                      </a:solidFill>
                    </a:lnB>
                    <a:noFill/>
                  </a:tcPr>
                </a:tc>
                <a:tc>
                  <a:txBody>
                    <a:bodyPr/>
                    <a:lstStyle/>
                    <a:p>
                      <a:pPr algn="ctr">
                        <a:lnSpc>
                          <a:spcPct val="107000"/>
                        </a:lnSpc>
                        <a:spcAft>
                          <a:spcPts val="800"/>
                        </a:spcAft>
                      </a:pPr>
                      <a:r>
                        <a:rPr lang="el-GR" sz="1600">
                          <a:solidFill>
                            <a:schemeClr val="tx1"/>
                          </a:solidFill>
                          <a:effectLst/>
                        </a:rPr>
                        <a:t>28</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12700">
                      <a:solidFill>
                        <a:schemeClr val="accent1"/>
                      </a:solidFill>
                    </a:lnB>
                    <a:noFill/>
                  </a:tcPr>
                </a:tc>
                <a:tc>
                  <a:txBody>
                    <a:bodyPr/>
                    <a:lstStyle/>
                    <a:p>
                      <a:pPr algn="ctr">
                        <a:lnSpc>
                          <a:spcPct val="107000"/>
                        </a:lnSpc>
                        <a:spcAft>
                          <a:spcPts val="800"/>
                        </a:spcAft>
                      </a:pPr>
                      <a:r>
                        <a:rPr lang="el-GR" sz="1600">
                          <a:solidFill>
                            <a:schemeClr val="tx1"/>
                          </a:solidFill>
                          <a:effectLst/>
                        </a:rPr>
                        <a:t>39</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12700">
                      <a:solidFill>
                        <a:schemeClr val="accent1"/>
                      </a:solidFill>
                    </a:lnB>
                    <a:noFill/>
                  </a:tcPr>
                </a:tc>
                <a:tc>
                  <a:txBody>
                    <a:bodyPr/>
                    <a:lstStyle/>
                    <a:p>
                      <a:pPr algn="ctr">
                        <a:lnSpc>
                          <a:spcPct val="107000"/>
                        </a:lnSpc>
                        <a:spcAft>
                          <a:spcPts val="800"/>
                        </a:spcAft>
                      </a:pPr>
                      <a:r>
                        <a:rPr lang="el-GR" sz="1600">
                          <a:solidFill>
                            <a:schemeClr val="tx1"/>
                          </a:solidFill>
                          <a:effectLst/>
                        </a:rPr>
                        <a:t>36</a:t>
                      </a:r>
                      <a:endParaRPr lang="el-GR"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12700">
                      <a:solidFill>
                        <a:schemeClr val="accent1"/>
                      </a:solidFill>
                    </a:lnB>
                    <a:noFill/>
                  </a:tcPr>
                </a:tc>
                <a:tc>
                  <a:txBody>
                    <a:bodyPr/>
                    <a:lstStyle/>
                    <a:p>
                      <a:pPr algn="ctr">
                        <a:lnSpc>
                          <a:spcPct val="107000"/>
                        </a:lnSpc>
                        <a:spcAft>
                          <a:spcPts val="800"/>
                        </a:spcAft>
                      </a:pPr>
                      <a:r>
                        <a:rPr lang="el-GR" sz="1600" dirty="0">
                          <a:solidFill>
                            <a:schemeClr val="tx1"/>
                          </a:solidFill>
                          <a:effectLst/>
                        </a:rPr>
                        <a:t>1</a:t>
                      </a:r>
                      <a:endParaRPr lang="el-G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8171" marR="88171" marT="0" marB="0" anchor="ctr">
                    <a:lnL>
                      <a:noFill/>
                    </a:lnL>
                    <a:lnR>
                      <a:noFill/>
                    </a:lnR>
                    <a:lnT w="3175">
                      <a:solidFill>
                        <a:schemeClr val="tx1"/>
                      </a:solidFill>
                    </a:lnT>
                    <a:lnB w="12700">
                      <a:solidFill>
                        <a:schemeClr val="accent1"/>
                      </a:solidFill>
                    </a:lnB>
                    <a:noFill/>
                  </a:tcPr>
                </a:tc>
                <a:extLst>
                  <a:ext uri="{0D108BD9-81ED-4DB2-BD59-A6C34878D82A}">
                    <a16:rowId xmlns:a16="http://schemas.microsoft.com/office/drawing/2014/main" val="925825508"/>
                  </a:ext>
                </a:extLst>
              </a:tr>
            </a:tbl>
          </a:graphicData>
        </a:graphic>
      </p:graphicFrame>
    </p:spTree>
    <p:extLst>
      <p:ext uri="{BB962C8B-B14F-4D97-AF65-F5344CB8AC3E}">
        <p14:creationId xmlns:p14="http://schemas.microsoft.com/office/powerpoint/2010/main" val="403403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811C813-4903-2513-A472-F6CF1644D7B4}"/>
              </a:ext>
            </a:extLst>
          </p:cNvPr>
          <p:cNvPicPr>
            <a:picLocks noChangeAspect="1"/>
          </p:cNvPicPr>
          <p:nvPr/>
        </p:nvPicPr>
        <p:blipFill rotWithShape="1">
          <a:blip r:embed="rId2"/>
          <a:srcRect l="2667" t="17778" r="2250" b="13185"/>
          <a:stretch/>
        </p:blipFill>
        <p:spPr>
          <a:xfrm>
            <a:off x="0" y="934720"/>
            <a:ext cx="12214478" cy="4988560"/>
          </a:xfrm>
          <a:prstGeom prst="rect">
            <a:avLst/>
          </a:prstGeom>
        </p:spPr>
      </p:pic>
    </p:spTree>
    <p:extLst>
      <p:ext uri="{BB962C8B-B14F-4D97-AF65-F5344CB8AC3E}">
        <p14:creationId xmlns:p14="http://schemas.microsoft.com/office/powerpoint/2010/main" val="302726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24538-1646-4CD1-8CF5-3E16FEC92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E3B951-F984-47EC-942F-69696DEF6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0DC754-9F28-479D-9254-8682A40A5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DC1F1BA-2AE3-97C7-50FD-650CDA23819D}"/>
              </a:ext>
            </a:extLst>
          </p:cNvPr>
          <p:cNvSpPr>
            <a:spLocks noGrp="1"/>
          </p:cNvSpPr>
          <p:nvPr>
            <p:ph type="title"/>
          </p:nvPr>
        </p:nvSpPr>
        <p:spPr>
          <a:xfrm>
            <a:off x="1292884" y="130341"/>
            <a:ext cx="9420792" cy="665034"/>
          </a:xfrm>
        </p:spPr>
        <p:txBody>
          <a:bodyPr>
            <a:normAutofit/>
          </a:bodyPr>
          <a:lstStyle/>
          <a:p>
            <a:pPr algn="ctr"/>
            <a:r>
              <a:rPr lang="el-GR" sz="3200" b="1" dirty="0">
                <a:solidFill>
                  <a:prstClr val="black"/>
                </a:solidFill>
              </a:rPr>
              <a:t>ΙΣΤΟΡΙΑ ΤΟΥ ΤΜΗΜΑΤΟΣ</a:t>
            </a:r>
          </a:p>
        </p:txBody>
      </p:sp>
      <p:sp>
        <p:nvSpPr>
          <p:cNvPr id="7" name="Θέση περιεχομένου 6">
            <a:extLst>
              <a:ext uri="{FF2B5EF4-FFF2-40B4-BE49-F238E27FC236}">
                <a16:creationId xmlns:a16="http://schemas.microsoft.com/office/drawing/2014/main" id="{BFBAB7CA-766B-406C-55C0-7CAD9C0F8CDE}"/>
              </a:ext>
            </a:extLst>
          </p:cNvPr>
          <p:cNvSpPr>
            <a:spLocks noGrp="1"/>
          </p:cNvSpPr>
          <p:nvPr>
            <p:ph idx="1"/>
          </p:nvPr>
        </p:nvSpPr>
        <p:spPr>
          <a:xfrm>
            <a:off x="1475275" y="870338"/>
            <a:ext cx="9452055" cy="5294500"/>
          </a:xfrm>
        </p:spPr>
        <p:txBody>
          <a:bodyPr anchor="ctr">
            <a:normAutofit/>
          </a:bodyPr>
          <a:lstStyle/>
          <a:p>
            <a:pPr marL="0" indent="0">
              <a:lnSpc>
                <a:spcPct val="110000"/>
              </a:lnSpc>
              <a:buNone/>
            </a:pPr>
            <a:r>
              <a:rPr lang="en-US" sz="1800" dirty="0"/>
              <a:t>1984: </a:t>
            </a:r>
            <a:r>
              <a:rPr lang="el-GR" sz="1800" dirty="0"/>
              <a:t>Ίδρυση του Τμήματος Γεωπονίας Φυτικής και </a:t>
            </a:r>
            <a:r>
              <a:rPr lang="el-GR" sz="1800" dirty="0" err="1"/>
              <a:t>Ζωϊκής</a:t>
            </a:r>
            <a:r>
              <a:rPr lang="el-GR" sz="1800" dirty="0"/>
              <a:t> Παραγωγής</a:t>
            </a:r>
          </a:p>
          <a:p>
            <a:pPr>
              <a:lnSpc>
                <a:spcPct val="110000"/>
              </a:lnSpc>
            </a:pPr>
            <a:endParaRPr lang="el-GR" sz="1800" dirty="0"/>
          </a:p>
          <a:p>
            <a:pPr marL="0" indent="0">
              <a:lnSpc>
                <a:spcPct val="110000"/>
              </a:lnSpc>
              <a:buNone/>
            </a:pPr>
            <a:r>
              <a:rPr lang="el-GR" sz="1800" dirty="0"/>
              <a:t>1988-89</a:t>
            </a:r>
            <a:r>
              <a:rPr lang="en-US" sz="1800" dirty="0"/>
              <a:t>: </a:t>
            </a:r>
            <a:r>
              <a:rPr lang="el-GR" sz="1800" dirty="0"/>
              <a:t>Έναρξη εκπαιδευτικής λειτουργίας	</a:t>
            </a:r>
            <a:endParaRPr lang="en-US" sz="1800" dirty="0"/>
          </a:p>
          <a:p>
            <a:pPr marL="0" indent="0">
              <a:lnSpc>
                <a:spcPct val="110000"/>
              </a:lnSpc>
              <a:buNone/>
            </a:pPr>
            <a:r>
              <a:rPr lang="el-GR" sz="1800" dirty="0"/>
              <a:t>		</a:t>
            </a:r>
          </a:p>
          <a:p>
            <a:pPr marL="0" indent="0">
              <a:lnSpc>
                <a:spcPct val="110000"/>
              </a:lnSpc>
              <a:buNone/>
            </a:pPr>
            <a:r>
              <a:rPr lang="el-GR" sz="1800" dirty="0"/>
              <a:t>2001</a:t>
            </a:r>
            <a:r>
              <a:rPr lang="en-US" sz="1800" dirty="0"/>
              <a:t>: </a:t>
            </a:r>
            <a:r>
              <a:rPr lang="el-GR" sz="1800" dirty="0"/>
              <a:t>Το Τμήμα Γεωπονίας Φυτικής και </a:t>
            </a:r>
            <a:r>
              <a:rPr lang="el-GR" sz="1800" dirty="0" err="1"/>
              <a:t>Ζωϊκής</a:t>
            </a:r>
            <a:r>
              <a:rPr lang="el-GR" sz="1800" dirty="0"/>
              <a:t> Παραγωγής μετεξελίχθηκε σε Σχολή Γεωπονικών Επιστημών με δύο ανεξάρτητα Τμήματα: </a:t>
            </a:r>
          </a:p>
          <a:p>
            <a:pPr marL="0" indent="0">
              <a:lnSpc>
                <a:spcPct val="110000"/>
              </a:lnSpc>
              <a:buNone/>
            </a:pPr>
            <a:r>
              <a:rPr lang="el-GR" sz="1800" dirty="0"/>
              <a:t>(Ι)</a:t>
            </a:r>
            <a:r>
              <a:rPr lang="en-US" sz="1800" dirty="0"/>
              <a:t> </a:t>
            </a:r>
            <a:r>
              <a:rPr lang="el-GR" sz="1800" dirty="0"/>
              <a:t>Τμήμα Γεωπονίας  Φυτικής Παραγωγής και Αγροτικού Περιβάλλοντος  και</a:t>
            </a:r>
          </a:p>
          <a:p>
            <a:pPr marL="0" indent="0">
              <a:lnSpc>
                <a:spcPct val="110000"/>
              </a:lnSpc>
              <a:buNone/>
            </a:pPr>
            <a:r>
              <a:rPr lang="el-GR" sz="1800" dirty="0"/>
              <a:t>(ΙΙ)</a:t>
            </a:r>
            <a:r>
              <a:rPr lang="en-US" sz="1800" dirty="0"/>
              <a:t> </a:t>
            </a:r>
            <a:r>
              <a:rPr lang="el-GR" sz="1800" dirty="0"/>
              <a:t>Τμήμα Γεωπονίας, Ιχθυολογίας και Υδάτινου Περιβάλλοντος</a:t>
            </a:r>
            <a:endParaRPr lang="en-US" sz="1800" dirty="0"/>
          </a:p>
          <a:p>
            <a:pPr marL="0" indent="0">
              <a:lnSpc>
                <a:spcPct val="110000"/>
              </a:lnSpc>
              <a:buNone/>
            </a:pPr>
            <a:endParaRPr lang="en-US" sz="1800" dirty="0"/>
          </a:p>
          <a:p>
            <a:pPr marL="0" indent="0">
              <a:lnSpc>
                <a:spcPct val="110000"/>
              </a:lnSpc>
              <a:buNone/>
            </a:pPr>
            <a:r>
              <a:rPr lang="el-GR" sz="1800" b="1" dirty="0"/>
              <a:t>Από το ακαδημαϊκό έτος 2002-2003, το Τμήμα Γεωπονίας, Φυτικής Παραγωγής και Αγροτικού Περιβάλλοντος λειτουργεί ως αυτόνομο.</a:t>
            </a:r>
          </a:p>
          <a:p>
            <a:pPr>
              <a:lnSpc>
                <a:spcPct val="110000"/>
              </a:lnSpc>
            </a:pPr>
            <a:endParaRPr lang="el-GR" sz="1800" dirty="0"/>
          </a:p>
        </p:txBody>
      </p:sp>
      <p:cxnSp>
        <p:nvCxnSpPr>
          <p:cNvPr id="18" name="Straight Connector 17">
            <a:extLst>
              <a:ext uri="{FF2B5EF4-FFF2-40B4-BE49-F238E27FC236}">
                <a16:creationId xmlns:a16="http://schemas.microsoft.com/office/drawing/2014/main" id="{7D2050F0-C6F7-4036-9312-F896A75662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1839ED-002B-41FA-9522-C59A437DD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 name="Ευθεία γραμμή σύνδεσης 2">
            <a:extLst>
              <a:ext uri="{FF2B5EF4-FFF2-40B4-BE49-F238E27FC236}">
                <a16:creationId xmlns:a16="http://schemas.microsoft.com/office/drawing/2014/main" id="{FA6361C0-102C-EF3F-795E-FF5E80328738}"/>
              </a:ext>
            </a:extLst>
          </p:cNvPr>
          <p:cNvCxnSpPr>
            <a:cxnSpLocks/>
          </p:cNvCxnSpPr>
          <p:nvPr/>
        </p:nvCxnSpPr>
        <p:spPr>
          <a:xfrm>
            <a:off x="1475275" y="739998"/>
            <a:ext cx="989071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89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Θέση περιεχομένου 2">
            <a:extLst>
              <a:ext uri="{FF2B5EF4-FFF2-40B4-BE49-F238E27FC236}">
                <a16:creationId xmlns:a16="http://schemas.microsoft.com/office/drawing/2014/main" id="{7E294A8A-7CC4-1E52-95E7-655E19897D98}"/>
              </a:ext>
            </a:extLst>
          </p:cNvPr>
          <p:cNvGraphicFramePr>
            <a:graphicFrameLocks noGrp="1"/>
          </p:cNvGraphicFramePr>
          <p:nvPr>
            <p:ph idx="1"/>
            <p:extLst>
              <p:ext uri="{D42A27DB-BD31-4B8C-83A1-F6EECF244321}">
                <p14:modId xmlns:p14="http://schemas.microsoft.com/office/powerpoint/2010/main" val="876552898"/>
              </p:ext>
            </p:extLst>
          </p:nvPr>
        </p:nvGraphicFramePr>
        <p:xfrm>
          <a:off x="353812" y="912478"/>
          <a:ext cx="11413256" cy="5379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1">
            <a:extLst>
              <a:ext uri="{FF2B5EF4-FFF2-40B4-BE49-F238E27FC236}">
                <a16:creationId xmlns:a16="http://schemas.microsoft.com/office/drawing/2014/main" id="{6DF84B08-F7FD-9600-DB07-61C1B755EBD4}"/>
              </a:ext>
            </a:extLst>
          </p:cNvPr>
          <p:cNvSpPr txBox="1">
            <a:spLocks/>
          </p:cNvSpPr>
          <p:nvPr/>
        </p:nvSpPr>
        <p:spPr>
          <a:xfrm>
            <a:off x="353812" y="131082"/>
            <a:ext cx="11484376" cy="456774"/>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b="1" dirty="0">
                <a:solidFill>
                  <a:prstClr val="black"/>
                </a:solidFill>
              </a:rPr>
              <a:t>ΦΥΣΙΟΓΝΩΜΙΑ ΚΑΙ ΣΚΟΠΟΣ ΤΟΥ ΤΜΗΜΑΤΟΣ</a:t>
            </a:r>
          </a:p>
        </p:txBody>
      </p:sp>
      <p:cxnSp>
        <p:nvCxnSpPr>
          <p:cNvPr id="2" name="Ευθεία γραμμή σύνδεσης 1">
            <a:extLst>
              <a:ext uri="{FF2B5EF4-FFF2-40B4-BE49-F238E27FC236}">
                <a16:creationId xmlns:a16="http://schemas.microsoft.com/office/drawing/2014/main" id="{9EB226A6-EFD6-0A29-EEF1-4A444D3F70B7}"/>
              </a:ext>
            </a:extLst>
          </p:cNvPr>
          <p:cNvCxnSpPr>
            <a:cxnSpLocks/>
          </p:cNvCxnSpPr>
          <p:nvPr/>
        </p:nvCxnSpPr>
        <p:spPr>
          <a:xfrm flipV="1">
            <a:off x="211792" y="670085"/>
            <a:ext cx="11768416" cy="8567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18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Θέση περιεχομένου 6">
            <a:extLst>
              <a:ext uri="{FF2B5EF4-FFF2-40B4-BE49-F238E27FC236}">
                <a16:creationId xmlns:a16="http://schemas.microsoft.com/office/drawing/2014/main" id="{A9752134-51A7-4DBF-6A33-ABB3F81DEF58}"/>
              </a:ext>
            </a:extLst>
          </p:cNvPr>
          <p:cNvGraphicFramePr>
            <a:graphicFrameLocks noGrp="1"/>
          </p:cNvGraphicFramePr>
          <p:nvPr>
            <p:ph idx="1"/>
            <p:extLst>
              <p:ext uri="{D42A27DB-BD31-4B8C-83A1-F6EECF244321}">
                <p14:modId xmlns:p14="http://schemas.microsoft.com/office/powerpoint/2010/main" val="3243250966"/>
              </p:ext>
            </p:extLst>
          </p:nvPr>
        </p:nvGraphicFramePr>
        <p:xfrm>
          <a:off x="699701" y="755757"/>
          <a:ext cx="10792598" cy="5432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1">
            <a:extLst>
              <a:ext uri="{FF2B5EF4-FFF2-40B4-BE49-F238E27FC236}">
                <a16:creationId xmlns:a16="http://schemas.microsoft.com/office/drawing/2014/main" id="{1F81508E-EA9A-A8A5-6F8B-095F8EAD8412}"/>
              </a:ext>
            </a:extLst>
          </p:cNvPr>
          <p:cNvSpPr txBox="1">
            <a:spLocks/>
          </p:cNvSpPr>
          <p:nvPr/>
        </p:nvSpPr>
        <p:spPr>
          <a:xfrm>
            <a:off x="353812" y="131082"/>
            <a:ext cx="11484376" cy="456774"/>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b="1" dirty="0">
                <a:solidFill>
                  <a:prstClr val="black"/>
                </a:solidFill>
              </a:rPr>
              <a:t>ΦΥΣΙΟΓΝΩΜΙΑ ΚΑΙ ΣΚΟΠΟΣ ΤΟΥ ΤΜΗΜΑΤΟΣ</a:t>
            </a:r>
          </a:p>
        </p:txBody>
      </p:sp>
      <p:cxnSp>
        <p:nvCxnSpPr>
          <p:cNvPr id="6" name="Ευθεία γραμμή σύνδεσης 5">
            <a:extLst>
              <a:ext uri="{FF2B5EF4-FFF2-40B4-BE49-F238E27FC236}">
                <a16:creationId xmlns:a16="http://schemas.microsoft.com/office/drawing/2014/main" id="{D04CCEF1-ABF1-225F-7285-8E9D4A7ABE55}"/>
              </a:ext>
            </a:extLst>
          </p:cNvPr>
          <p:cNvCxnSpPr>
            <a:cxnSpLocks/>
          </p:cNvCxnSpPr>
          <p:nvPr/>
        </p:nvCxnSpPr>
        <p:spPr>
          <a:xfrm flipV="1">
            <a:off x="211792" y="670085"/>
            <a:ext cx="11768416" cy="8567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0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06881" y="82048"/>
            <a:ext cx="8229600" cy="569913"/>
          </a:xfrm>
        </p:spPr>
        <p:txBody>
          <a:bodyPr rtlCol="0">
            <a:normAutofit/>
          </a:bodyPr>
          <a:lstStyle/>
          <a:p>
            <a:pPr algn="ctr">
              <a:defRPr/>
            </a:pPr>
            <a:r>
              <a:rPr lang="el-GR" altLang="el-GR" sz="2400" b="1" dirty="0">
                <a:solidFill>
                  <a:prstClr val="black"/>
                </a:solidFill>
              </a:rPr>
              <a:t>ΕΡΓΑΣΤΗΡΙΑ ΤΟΥ ΤΜΗΜΑΤΟΣ</a:t>
            </a:r>
            <a:r>
              <a:rPr lang="en-US" altLang="el-GR" sz="2400" b="1" dirty="0">
                <a:solidFill>
                  <a:prstClr val="black"/>
                </a:solidFill>
              </a:rPr>
              <a:t> (20)</a:t>
            </a:r>
            <a:endParaRPr lang="el-GR" altLang="el-GR" sz="2400" b="1" dirty="0">
              <a:solidFill>
                <a:prstClr val="black"/>
              </a:solidFill>
            </a:endParaRPr>
          </a:p>
        </p:txBody>
      </p:sp>
      <p:sp>
        <p:nvSpPr>
          <p:cNvPr id="9219" name="Rectangle 3"/>
          <p:cNvSpPr>
            <a:spLocks noGrp="1" noChangeArrowheads="1"/>
          </p:cNvSpPr>
          <p:nvPr>
            <p:ph idx="1"/>
          </p:nvPr>
        </p:nvSpPr>
        <p:spPr>
          <a:xfrm>
            <a:off x="354031" y="869368"/>
            <a:ext cx="5741969" cy="5410147"/>
          </a:xfrm>
        </p:spPr>
        <p:txBody>
          <a:bodyPr rtlCol="0">
            <a:noAutofit/>
          </a:bodyPr>
          <a:lstStyle/>
          <a:p>
            <a:pPr>
              <a:lnSpc>
                <a:spcPct val="100000"/>
              </a:lnSpc>
              <a:spcBef>
                <a:spcPts val="0"/>
              </a:spcBef>
              <a:buNone/>
              <a:defRPr/>
            </a:pPr>
            <a:endParaRPr lang="en-US" altLang="el-GR" sz="1600" dirty="0"/>
          </a:p>
          <a:p>
            <a:pPr>
              <a:lnSpc>
                <a:spcPct val="100000"/>
              </a:lnSpc>
              <a:spcBef>
                <a:spcPts val="0"/>
              </a:spcBef>
              <a:buNone/>
              <a:defRPr/>
            </a:pPr>
            <a:r>
              <a:rPr lang="el-GR" altLang="el-GR" sz="1600" dirty="0"/>
              <a:t>1. Γενετικής Βελτίωσης Φυτών </a:t>
            </a:r>
          </a:p>
          <a:p>
            <a:pPr>
              <a:lnSpc>
                <a:spcPct val="100000"/>
              </a:lnSpc>
              <a:spcBef>
                <a:spcPts val="0"/>
              </a:spcBef>
              <a:buNone/>
              <a:defRPr/>
            </a:pPr>
            <a:endParaRPr lang="el-GR" altLang="el-GR" sz="1600" dirty="0"/>
          </a:p>
          <a:p>
            <a:pPr>
              <a:lnSpc>
                <a:spcPct val="100000"/>
              </a:lnSpc>
              <a:spcBef>
                <a:spcPts val="0"/>
              </a:spcBef>
              <a:buNone/>
              <a:defRPr/>
            </a:pPr>
            <a:r>
              <a:rPr lang="el-GR" altLang="el-GR" sz="1600" dirty="0"/>
              <a:t>2. Γεωργίας και Εφαρμοσμένης Φυσιολογίας Φυτών</a:t>
            </a:r>
          </a:p>
          <a:p>
            <a:pPr>
              <a:lnSpc>
                <a:spcPct val="100000"/>
              </a:lnSpc>
              <a:spcBef>
                <a:spcPts val="0"/>
              </a:spcBef>
              <a:buNone/>
              <a:defRPr/>
            </a:pPr>
            <a:endParaRPr lang="el-GR" altLang="el-GR" sz="1600" dirty="0"/>
          </a:p>
          <a:p>
            <a:pPr>
              <a:lnSpc>
                <a:spcPct val="100000"/>
              </a:lnSpc>
              <a:spcBef>
                <a:spcPts val="0"/>
              </a:spcBef>
              <a:buNone/>
              <a:defRPr/>
            </a:pPr>
            <a:r>
              <a:rPr lang="el-GR" altLang="el-GR" sz="1600" dirty="0"/>
              <a:t>3. Εντομολογίας και Γεωργικής Ζωολογίας</a:t>
            </a:r>
          </a:p>
          <a:p>
            <a:pPr>
              <a:lnSpc>
                <a:spcPct val="100000"/>
              </a:lnSpc>
              <a:spcBef>
                <a:spcPts val="0"/>
              </a:spcBef>
              <a:buNone/>
              <a:defRPr/>
            </a:pPr>
            <a:endParaRPr lang="el-GR" altLang="el-GR" sz="1600" dirty="0"/>
          </a:p>
          <a:p>
            <a:pPr>
              <a:lnSpc>
                <a:spcPct val="100000"/>
              </a:lnSpc>
              <a:spcBef>
                <a:spcPts val="0"/>
              </a:spcBef>
              <a:buNone/>
              <a:defRPr/>
            </a:pPr>
            <a:r>
              <a:rPr lang="el-GR" altLang="el-GR" sz="1600" dirty="0"/>
              <a:t>4. Γεωργικής Υδραυλικής </a:t>
            </a:r>
          </a:p>
          <a:p>
            <a:pPr>
              <a:lnSpc>
                <a:spcPct val="100000"/>
              </a:lnSpc>
              <a:spcBef>
                <a:spcPts val="0"/>
              </a:spcBef>
              <a:buNone/>
              <a:defRPr/>
            </a:pPr>
            <a:endParaRPr lang="el-GR" altLang="el-GR" sz="1600" dirty="0"/>
          </a:p>
          <a:p>
            <a:pPr>
              <a:lnSpc>
                <a:spcPct val="100000"/>
              </a:lnSpc>
              <a:spcBef>
                <a:spcPts val="0"/>
              </a:spcBef>
              <a:buNone/>
              <a:defRPr/>
            </a:pPr>
            <a:r>
              <a:rPr lang="el-GR" altLang="el-GR" sz="1600" dirty="0"/>
              <a:t>5</a:t>
            </a:r>
            <a:r>
              <a:rPr lang="en-US" altLang="el-GR" sz="1600" dirty="0"/>
              <a:t>.</a:t>
            </a:r>
            <a:r>
              <a:rPr lang="el-GR" altLang="el-GR" sz="1600" dirty="0"/>
              <a:t> Εδαφολογίας </a:t>
            </a:r>
          </a:p>
          <a:p>
            <a:pPr>
              <a:lnSpc>
                <a:spcPct val="100000"/>
              </a:lnSpc>
              <a:spcBef>
                <a:spcPts val="0"/>
              </a:spcBef>
              <a:buNone/>
              <a:defRPr/>
            </a:pPr>
            <a:endParaRPr lang="el-GR" altLang="el-GR" sz="1600" dirty="0"/>
          </a:p>
          <a:p>
            <a:pPr>
              <a:lnSpc>
                <a:spcPct val="100000"/>
              </a:lnSpc>
              <a:spcBef>
                <a:spcPts val="0"/>
              </a:spcBef>
              <a:buNone/>
              <a:defRPr/>
            </a:pPr>
            <a:r>
              <a:rPr lang="el-GR" altLang="el-GR" sz="1600" dirty="0"/>
              <a:t>6. Φυτοπαθολογίας</a:t>
            </a:r>
          </a:p>
          <a:p>
            <a:pPr>
              <a:lnSpc>
                <a:spcPct val="100000"/>
              </a:lnSpc>
              <a:spcBef>
                <a:spcPts val="0"/>
              </a:spcBef>
              <a:buNone/>
              <a:defRPr/>
            </a:pPr>
            <a:endParaRPr lang="el-GR" altLang="el-GR" sz="1600" dirty="0"/>
          </a:p>
          <a:p>
            <a:pPr>
              <a:lnSpc>
                <a:spcPct val="100000"/>
              </a:lnSpc>
              <a:spcBef>
                <a:spcPts val="0"/>
              </a:spcBef>
              <a:buNone/>
              <a:defRPr/>
            </a:pPr>
            <a:r>
              <a:rPr lang="el-GR" altLang="el-GR" sz="1600" dirty="0"/>
              <a:t>7. Γεωργικών Κατασκευών και Ελέγχου Περιβάλλοντος</a:t>
            </a:r>
            <a:endParaRPr lang="en-US" altLang="el-GR" sz="1600" dirty="0"/>
          </a:p>
          <a:p>
            <a:pPr>
              <a:lnSpc>
                <a:spcPct val="100000"/>
              </a:lnSpc>
              <a:spcBef>
                <a:spcPts val="0"/>
              </a:spcBef>
              <a:buNone/>
              <a:defRPr/>
            </a:pPr>
            <a:endParaRPr lang="en-US" altLang="el-GR" sz="1600" dirty="0"/>
          </a:p>
          <a:p>
            <a:pPr>
              <a:lnSpc>
                <a:spcPct val="100000"/>
              </a:lnSpc>
              <a:spcBef>
                <a:spcPts val="0"/>
              </a:spcBef>
              <a:buClr>
                <a:srgbClr val="EBF25A"/>
              </a:buClr>
              <a:buNone/>
              <a:defRPr/>
            </a:pPr>
            <a:r>
              <a:rPr lang="el-GR" altLang="el-GR" sz="1600" dirty="0"/>
              <a:t>8. </a:t>
            </a:r>
            <a:r>
              <a:rPr lang="el-GR" altLang="el-GR" sz="1600" dirty="0" err="1"/>
              <a:t>Ζιζανιολογίας</a:t>
            </a:r>
            <a:endParaRPr lang="el-GR" altLang="el-GR" sz="1600" dirty="0"/>
          </a:p>
          <a:p>
            <a:pPr>
              <a:lnSpc>
                <a:spcPct val="100000"/>
              </a:lnSpc>
              <a:spcBef>
                <a:spcPts val="0"/>
              </a:spcBef>
              <a:buClr>
                <a:srgbClr val="EBF25A"/>
              </a:buClr>
              <a:buNone/>
              <a:defRPr/>
            </a:pPr>
            <a:endParaRPr lang="el-GR" altLang="el-GR" sz="1600" dirty="0"/>
          </a:p>
          <a:p>
            <a:pPr algn="just">
              <a:lnSpc>
                <a:spcPct val="100000"/>
              </a:lnSpc>
              <a:spcBef>
                <a:spcPts val="0"/>
              </a:spcBef>
              <a:buClr>
                <a:srgbClr val="EBF25A"/>
              </a:buClr>
              <a:buNone/>
              <a:defRPr/>
            </a:pPr>
            <a:r>
              <a:rPr lang="el-GR" altLang="el-GR" sz="1600" dirty="0"/>
              <a:t>9. Βιομετρίας</a:t>
            </a:r>
          </a:p>
          <a:p>
            <a:pPr>
              <a:lnSpc>
                <a:spcPct val="100000"/>
              </a:lnSpc>
              <a:spcBef>
                <a:spcPts val="0"/>
              </a:spcBef>
              <a:buClr>
                <a:srgbClr val="EBF25A"/>
              </a:buClr>
              <a:buNone/>
              <a:defRPr/>
            </a:pPr>
            <a:endParaRPr lang="el-GR" altLang="el-GR" sz="1600" dirty="0"/>
          </a:p>
          <a:p>
            <a:pPr>
              <a:lnSpc>
                <a:spcPct val="100000"/>
              </a:lnSpc>
              <a:spcBef>
                <a:spcPts val="0"/>
              </a:spcBef>
              <a:buClr>
                <a:srgbClr val="EBF25A"/>
              </a:buClr>
              <a:buNone/>
              <a:defRPr/>
            </a:pPr>
            <a:r>
              <a:rPr lang="el-GR" altLang="el-GR" sz="1600" dirty="0"/>
              <a:t>10. Μοριακής Βιολογίας Φυτών</a:t>
            </a:r>
          </a:p>
        </p:txBody>
      </p:sp>
      <p:sp>
        <p:nvSpPr>
          <p:cNvPr id="13315" name="Rectangle 3"/>
          <p:cNvSpPr txBox="1">
            <a:spLocks noChangeArrowheads="1"/>
          </p:cNvSpPr>
          <p:nvPr/>
        </p:nvSpPr>
        <p:spPr>
          <a:xfrm>
            <a:off x="5821681" y="955040"/>
            <a:ext cx="6290608" cy="5451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buFont typeface="Wingdings" panose="05000000000000000000" pitchFamily="2" charset="2"/>
              <a:buNone/>
            </a:pPr>
            <a:r>
              <a:rPr lang="el-GR" altLang="el-GR" sz="1600" dirty="0"/>
              <a:t>11. Γεωργικής Μηχανολογίας</a:t>
            </a:r>
          </a:p>
          <a:p>
            <a:pPr>
              <a:lnSpc>
                <a:spcPct val="110000"/>
              </a:lnSpc>
              <a:spcBef>
                <a:spcPct val="0"/>
              </a:spcBef>
              <a:buFont typeface="Wingdings" panose="05000000000000000000" pitchFamily="2" charset="2"/>
              <a:buNone/>
            </a:pPr>
            <a:endParaRPr lang="el-GR" altLang="el-GR" sz="1600" dirty="0"/>
          </a:p>
          <a:p>
            <a:pPr>
              <a:lnSpc>
                <a:spcPct val="110000"/>
              </a:lnSpc>
              <a:spcBef>
                <a:spcPct val="0"/>
              </a:spcBef>
              <a:buFont typeface="Wingdings" panose="05000000000000000000" pitchFamily="2" charset="2"/>
              <a:buNone/>
            </a:pPr>
            <a:r>
              <a:rPr lang="el-GR" altLang="el-GR" sz="1600" dirty="0"/>
              <a:t>12. Δενδροκομίας</a:t>
            </a:r>
          </a:p>
          <a:p>
            <a:pPr>
              <a:lnSpc>
                <a:spcPct val="110000"/>
              </a:lnSpc>
              <a:spcBef>
                <a:spcPct val="0"/>
              </a:spcBef>
              <a:buFont typeface="Wingdings" panose="05000000000000000000" pitchFamily="2" charset="2"/>
              <a:buNone/>
            </a:pPr>
            <a:endParaRPr lang="el-GR" altLang="el-GR" sz="1600" dirty="0"/>
          </a:p>
          <a:p>
            <a:pPr>
              <a:lnSpc>
                <a:spcPct val="110000"/>
              </a:lnSpc>
              <a:spcBef>
                <a:spcPct val="0"/>
              </a:spcBef>
              <a:buFont typeface="Wingdings" panose="05000000000000000000" pitchFamily="2" charset="2"/>
              <a:buNone/>
            </a:pPr>
            <a:r>
              <a:rPr lang="el-GR" altLang="el-GR" sz="1600" dirty="0"/>
              <a:t>13. Ορυκτολογίας -  Πετρολογίας</a:t>
            </a:r>
            <a:r>
              <a:rPr lang="en-US" altLang="el-GR" sz="1600" dirty="0"/>
              <a:t> - </a:t>
            </a:r>
            <a:r>
              <a:rPr lang="el-GR" altLang="el-GR" sz="1600" dirty="0"/>
              <a:t>Γεωχημείας</a:t>
            </a:r>
          </a:p>
          <a:p>
            <a:pPr>
              <a:lnSpc>
                <a:spcPct val="110000"/>
              </a:lnSpc>
              <a:spcBef>
                <a:spcPct val="0"/>
              </a:spcBef>
              <a:buFont typeface="Wingdings" panose="05000000000000000000" pitchFamily="2" charset="2"/>
              <a:buNone/>
            </a:pPr>
            <a:endParaRPr lang="el-GR" altLang="el-GR" sz="1600" dirty="0"/>
          </a:p>
          <a:p>
            <a:pPr>
              <a:lnSpc>
                <a:spcPct val="110000"/>
              </a:lnSpc>
              <a:spcBef>
                <a:spcPct val="0"/>
              </a:spcBef>
              <a:buFont typeface="Wingdings" panose="05000000000000000000" pitchFamily="2" charset="2"/>
              <a:buNone/>
            </a:pPr>
            <a:r>
              <a:rPr lang="el-GR" altLang="el-GR" sz="1600" dirty="0"/>
              <a:t>14. Αναλυτικής Χημείας και Γεωργικής Φαρμακολογίας </a:t>
            </a:r>
          </a:p>
          <a:p>
            <a:pPr>
              <a:lnSpc>
                <a:spcPct val="110000"/>
              </a:lnSpc>
              <a:spcBef>
                <a:spcPct val="0"/>
              </a:spcBef>
              <a:buFont typeface="Wingdings" panose="05000000000000000000" pitchFamily="2" charset="2"/>
              <a:buNone/>
            </a:pPr>
            <a:endParaRPr lang="el-GR" altLang="el-GR" sz="1600" dirty="0"/>
          </a:p>
          <a:p>
            <a:pPr>
              <a:lnSpc>
                <a:spcPct val="110000"/>
              </a:lnSpc>
              <a:spcBef>
                <a:spcPct val="0"/>
              </a:spcBef>
              <a:buFont typeface="Wingdings" panose="05000000000000000000" pitchFamily="2" charset="2"/>
              <a:buNone/>
            </a:pPr>
            <a:r>
              <a:rPr lang="el-GR" altLang="el-GR" sz="1600" dirty="0"/>
              <a:t>15. Τεχνολογίας και Ποιοτικού Ελέγχου Τροφίμων </a:t>
            </a:r>
          </a:p>
          <a:p>
            <a:pPr>
              <a:lnSpc>
                <a:spcPct val="110000"/>
              </a:lnSpc>
              <a:spcBef>
                <a:spcPct val="0"/>
              </a:spcBef>
              <a:buFont typeface="Wingdings" panose="05000000000000000000" pitchFamily="2" charset="2"/>
              <a:buNone/>
            </a:pPr>
            <a:endParaRPr lang="el-GR" altLang="el-GR" sz="1600" dirty="0"/>
          </a:p>
          <a:p>
            <a:pPr>
              <a:lnSpc>
                <a:spcPct val="110000"/>
              </a:lnSpc>
              <a:spcBef>
                <a:spcPct val="0"/>
              </a:spcBef>
              <a:buFont typeface="Wingdings" panose="05000000000000000000" pitchFamily="2" charset="2"/>
              <a:buNone/>
            </a:pPr>
            <a:r>
              <a:rPr lang="el-GR" altLang="el-GR" sz="1600" dirty="0"/>
              <a:t>16. Διαχείρισης  Οικοσυστημάτων και  Βιοποικιλότητας</a:t>
            </a:r>
          </a:p>
          <a:p>
            <a:pPr>
              <a:lnSpc>
                <a:spcPct val="110000"/>
              </a:lnSpc>
              <a:spcBef>
                <a:spcPct val="0"/>
              </a:spcBef>
              <a:buFont typeface="Wingdings" panose="05000000000000000000" pitchFamily="2" charset="2"/>
              <a:buNone/>
            </a:pPr>
            <a:endParaRPr lang="el-GR" altLang="el-GR" sz="1600" dirty="0"/>
          </a:p>
          <a:p>
            <a:pPr>
              <a:lnSpc>
                <a:spcPct val="110000"/>
              </a:lnSpc>
              <a:spcBef>
                <a:spcPct val="0"/>
              </a:spcBef>
              <a:buClr>
                <a:srgbClr val="EBF25A"/>
              </a:buClr>
              <a:buFont typeface="Wingdings" panose="05000000000000000000" pitchFamily="2" charset="2"/>
              <a:buNone/>
            </a:pPr>
            <a:r>
              <a:rPr lang="el-GR" altLang="el-GR" sz="1600" dirty="0"/>
              <a:t>17. Κηπευτικών Καλλιεργειών</a:t>
            </a:r>
          </a:p>
          <a:p>
            <a:pPr>
              <a:lnSpc>
                <a:spcPct val="110000"/>
              </a:lnSpc>
              <a:spcBef>
                <a:spcPct val="0"/>
              </a:spcBef>
              <a:buClr>
                <a:srgbClr val="EBF25A"/>
              </a:buClr>
              <a:buFont typeface="Wingdings" panose="05000000000000000000" pitchFamily="2" charset="2"/>
              <a:buNone/>
            </a:pPr>
            <a:endParaRPr lang="el-GR" altLang="el-GR" sz="1600" dirty="0"/>
          </a:p>
          <a:p>
            <a:pPr>
              <a:lnSpc>
                <a:spcPct val="110000"/>
              </a:lnSpc>
              <a:spcBef>
                <a:spcPct val="0"/>
              </a:spcBef>
              <a:buClr>
                <a:srgbClr val="EBF25A"/>
              </a:buClr>
              <a:buFont typeface="Wingdings" panose="05000000000000000000" pitchFamily="2" charset="2"/>
              <a:buNone/>
            </a:pPr>
            <a:r>
              <a:rPr lang="el-GR" altLang="el-GR" sz="1600" dirty="0"/>
              <a:t>18. Ανθοκομίας και Αρχιτεκτονικής Τοπίου</a:t>
            </a:r>
          </a:p>
          <a:p>
            <a:pPr>
              <a:lnSpc>
                <a:spcPct val="110000"/>
              </a:lnSpc>
              <a:spcBef>
                <a:spcPct val="0"/>
              </a:spcBef>
              <a:buClr>
                <a:srgbClr val="EBF25A"/>
              </a:buClr>
              <a:buFont typeface="Wingdings" panose="05000000000000000000" pitchFamily="2" charset="2"/>
              <a:buNone/>
            </a:pPr>
            <a:endParaRPr lang="el-GR" altLang="el-GR" sz="1600" dirty="0"/>
          </a:p>
          <a:p>
            <a:pPr>
              <a:lnSpc>
                <a:spcPct val="110000"/>
              </a:lnSpc>
              <a:spcBef>
                <a:spcPct val="0"/>
              </a:spcBef>
              <a:buClr>
                <a:srgbClr val="EBF25A"/>
              </a:buClr>
              <a:buFont typeface="Wingdings" panose="05000000000000000000" pitchFamily="2" charset="2"/>
              <a:buNone/>
            </a:pPr>
            <a:r>
              <a:rPr lang="el-GR" altLang="el-GR" sz="1600" dirty="0"/>
              <a:t>19. Αμπελουργίας </a:t>
            </a:r>
          </a:p>
          <a:p>
            <a:pPr>
              <a:lnSpc>
                <a:spcPct val="110000"/>
              </a:lnSpc>
              <a:spcBef>
                <a:spcPct val="0"/>
              </a:spcBef>
              <a:buClr>
                <a:srgbClr val="EBF25A"/>
              </a:buClr>
              <a:buFont typeface="Wingdings" panose="05000000000000000000" pitchFamily="2" charset="2"/>
              <a:buNone/>
            </a:pPr>
            <a:endParaRPr lang="el-GR" altLang="el-GR" sz="1600" dirty="0"/>
          </a:p>
          <a:p>
            <a:pPr>
              <a:lnSpc>
                <a:spcPct val="110000"/>
              </a:lnSpc>
              <a:spcBef>
                <a:spcPct val="0"/>
              </a:spcBef>
              <a:buClr>
                <a:srgbClr val="EBF25A"/>
              </a:buClr>
              <a:buFont typeface="Wingdings" panose="05000000000000000000" pitchFamily="2" charset="2"/>
              <a:buNone/>
            </a:pPr>
            <a:r>
              <a:rPr lang="el-GR" altLang="el-GR" sz="1600" dirty="0"/>
              <a:t>20. Αγροτικής Οικονομίας και Καταναλωτικής Συμπεριφοράς</a:t>
            </a:r>
          </a:p>
        </p:txBody>
      </p:sp>
      <p:cxnSp>
        <p:nvCxnSpPr>
          <p:cNvPr id="2" name="Ευθεία γραμμή σύνδεσης 1">
            <a:extLst>
              <a:ext uri="{FF2B5EF4-FFF2-40B4-BE49-F238E27FC236}">
                <a16:creationId xmlns:a16="http://schemas.microsoft.com/office/drawing/2014/main" id="{C94FF446-B352-EB96-F7F5-624A45D17729}"/>
              </a:ext>
            </a:extLst>
          </p:cNvPr>
          <p:cNvCxnSpPr>
            <a:cxnSpLocks/>
          </p:cNvCxnSpPr>
          <p:nvPr/>
        </p:nvCxnSpPr>
        <p:spPr>
          <a:xfrm flipV="1">
            <a:off x="211792" y="670085"/>
            <a:ext cx="11768416" cy="8567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9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3" end="3"/>
                                            </p:txEl>
                                          </p:spTgt>
                                        </p:tgtEl>
                                        <p:attrNameLst>
                                          <p:attrName>style.visibility</p:attrName>
                                        </p:attrNameLst>
                                      </p:cBhvr>
                                      <p:to>
                                        <p:strVal val="visible"/>
                                      </p:to>
                                    </p:set>
                                    <p:animEffect transition="in" filter="fade">
                                      <p:cBhvr>
                                        <p:cTn id="10" dur="500"/>
                                        <p:tgtEl>
                                          <p:spTgt spid="921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animEffect transition="in" filter="fade">
                                      <p:cBhvr>
                                        <p:cTn id="13" dur="500"/>
                                        <p:tgtEl>
                                          <p:spTgt spid="921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219">
                                            <p:txEl>
                                              <p:pRg st="7" end="7"/>
                                            </p:txEl>
                                          </p:spTgt>
                                        </p:tgtEl>
                                        <p:attrNameLst>
                                          <p:attrName>style.visibility</p:attrName>
                                        </p:attrNameLst>
                                      </p:cBhvr>
                                      <p:to>
                                        <p:strVal val="visible"/>
                                      </p:to>
                                    </p:set>
                                    <p:animEffect transition="in" filter="fade">
                                      <p:cBhvr>
                                        <p:cTn id="16" dur="500"/>
                                        <p:tgtEl>
                                          <p:spTgt spid="9219">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219">
                                            <p:txEl>
                                              <p:pRg st="9" end="9"/>
                                            </p:txEl>
                                          </p:spTgt>
                                        </p:tgtEl>
                                        <p:attrNameLst>
                                          <p:attrName>style.visibility</p:attrName>
                                        </p:attrNameLst>
                                      </p:cBhvr>
                                      <p:to>
                                        <p:strVal val="visible"/>
                                      </p:to>
                                    </p:set>
                                    <p:animEffect transition="in" filter="fade">
                                      <p:cBhvr>
                                        <p:cTn id="19" dur="500"/>
                                        <p:tgtEl>
                                          <p:spTgt spid="9219">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219">
                                            <p:txEl>
                                              <p:pRg st="11" end="11"/>
                                            </p:txEl>
                                          </p:spTgt>
                                        </p:tgtEl>
                                        <p:attrNameLst>
                                          <p:attrName>style.visibility</p:attrName>
                                        </p:attrNameLst>
                                      </p:cBhvr>
                                      <p:to>
                                        <p:strVal val="visible"/>
                                      </p:to>
                                    </p:set>
                                    <p:animEffect transition="in" filter="fade">
                                      <p:cBhvr>
                                        <p:cTn id="22" dur="500"/>
                                        <p:tgtEl>
                                          <p:spTgt spid="9219">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219">
                                            <p:txEl>
                                              <p:pRg st="13" end="13"/>
                                            </p:txEl>
                                          </p:spTgt>
                                        </p:tgtEl>
                                        <p:attrNameLst>
                                          <p:attrName>style.visibility</p:attrName>
                                        </p:attrNameLst>
                                      </p:cBhvr>
                                      <p:to>
                                        <p:strVal val="visible"/>
                                      </p:to>
                                    </p:set>
                                    <p:animEffect transition="in" filter="fade">
                                      <p:cBhvr>
                                        <p:cTn id="25" dur="500"/>
                                        <p:tgtEl>
                                          <p:spTgt spid="9219">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219">
                                            <p:txEl>
                                              <p:pRg st="15" end="15"/>
                                            </p:txEl>
                                          </p:spTgt>
                                        </p:tgtEl>
                                        <p:attrNameLst>
                                          <p:attrName>style.visibility</p:attrName>
                                        </p:attrNameLst>
                                      </p:cBhvr>
                                      <p:to>
                                        <p:strVal val="visible"/>
                                      </p:to>
                                    </p:set>
                                    <p:animEffect transition="in" filter="fade">
                                      <p:cBhvr>
                                        <p:cTn id="28" dur="500"/>
                                        <p:tgtEl>
                                          <p:spTgt spid="9219">
                                            <p:txEl>
                                              <p:pRg st="15" end="1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219">
                                            <p:txEl>
                                              <p:pRg st="17" end="17"/>
                                            </p:txEl>
                                          </p:spTgt>
                                        </p:tgtEl>
                                        <p:attrNameLst>
                                          <p:attrName>style.visibility</p:attrName>
                                        </p:attrNameLst>
                                      </p:cBhvr>
                                      <p:to>
                                        <p:strVal val="visible"/>
                                      </p:to>
                                    </p:set>
                                    <p:animEffect transition="in" filter="fade">
                                      <p:cBhvr>
                                        <p:cTn id="31" dur="500"/>
                                        <p:tgtEl>
                                          <p:spTgt spid="9219">
                                            <p:txEl>
                                              <p:pRg st="17" end="1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219">
                                            <p:txEl>
                                              <p:pRg st="19" end="19"/>
                                            </p:txEl>
                                          </p:spTgt>
                                        </p:tgtEl>
                                        <p:attrNameLst>
                                          <p:attrName>style.visibility</p:attrName>
                                        </p:attrNameLst>
                                      </p:cBhvr>
                                      <p:to>
                                        <p:strVal val="visible"/>
                                      </p:to>
                                    </p:set>
                                    <p:animEffect transition="in" filter="fade">
                                      <p:cBhvr>
                                        <p:cTn id="34" dur="500"/>
                                        <p:tgtEl>
                                          <p:spTgt spid="9219">
                                            <p:txEl>
                                              <p:pRg st="19" end="1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315">
                                            <p:txEl>
                                              <p:pRg st="0" end="0"/>
                                            </p:txEl>
                                          </p:spTgt>
                                        </p:tgtEl>
                                        <p:attrNameLst>
                                          <p:attrName>style.visibility</p:attrName>
                                        </p:attrNameLst>
                                      </p:cBhvr>
                                      <p:to>
                                        <p:strVal val="visible"/>
                                      </p:to>
                                    </p:set>
                                    <p:animEffect transition="in" filter="wipe(down)">
                                      <p:cBhvr>
                                        <p:cTn id="39" dur="500"/>
                                        <p:tgtEl>
                                          <p:spTgt spid="13315">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13315">
                                            <p:txEl>
                                              <p:pRg st="2" end="2"/>
                                            </p:txEl>
                                          </p:spTgt>
                                        </p:tgtEl>
                                        <p:attrNameLst>
                                          <p:attrName>style.visibility</p:attrName>
                                        </p:attrNameLst>
                                      </p:cBhvr>
                                      <p:to>
                                        <p:strVal val="visible"/>
                                      </p:to>
                                    </p:set>
                                    <p:animEffect transition="in" filter="wipe(down)">
                                      <p:cBhvr>
                                        <p:cTn id="42" dur="500"/>
                                        <p:tgtEl>
                                          <p:spTgt spid="13315">
                                            <p:txEl>
                                              <p:pRg st="2" end="2"/>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13315">
                                            <p:txEl>
                                              <p:pRg st="4" end="4"/>
                                            </p:txEl>
                                          </p:spTgt>
                                        </p:tgtEl>
                                        <p:attrNameLst>
                                          <p:attrName>style.visibility</p:attrName>
                                        </p:attrNameLst>
                                      </p:cBhvr>
                                      <p:to>
                                        <p:strVal val="visible"/>
                                      </p:to>
                                    </p:set>
                                    <p:animEffect transition="in" filter="wipe(down)">
                                      <p:cBhvr>
                                        <p:cTn id="45" dur="500"/>
                                        <p:tgtEl>
                                          <p:spTgt spid="13315">
                                            <p:txEl>
                                              <p:pRg st="4" end="4"/>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13315">
                                            <p:txEl>
                                              <p:pRg st="6" end="6"/>
                                            </p:txEl>
                                          </p:spTgt>
                                        </p:tgtEl>
                                        <p:attrNameLst>
                                          <p:attrName>style.visibility</p:attrName>
                                        </p:attrNameLst>
                                      </p:cBhvr>
                                      <p:to>
                                        <p:strVal val="visible"/>
                                      </p:to>
                                    </p:set>
                                    <p:animEffect transition="in" filter="wipe(down)">
                                      <p:cBhvr>
                                        <p:cTn id="48" dur="500"/>
                                        <p:tgtEl>
                                          <p:spTgt spid="13315">
                                            <p:txEl>
                                              <p:pRg st="6" end="6"/>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13315">
                                            <p:txEl>
                                              <p:pRg st="8" end="8"/>
                                            </p:txEl>
                                          </p:spTgt>
                                        </p:tgtEl>
                                        <p:attrNameLst>
                                          <p:attrName>style.visibility</p:attrName>
                                        </p:attrNameLst>
                                      </p:cBhvr>
                                      <p:to>
                                        <p:strVal val="visible"/>
                                      </p:to>
                                    </p:set>
                                    <p:animEffect transition="in" filter="wipe(down)">
                                      <p:cBhvr>
                                        <p:cTn id="51" dur="500"/>
                                        <p:tgtEl>
                                          <p:spTgt spid="13315">
                                            <p:txEl>
                                              <p:pRg st="8" end="8"/>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3315">
                                            <p:txEl>
                                              <p:pRg st="10" end="10"/>
                                            </p:txEl>
                                          </p:spTgt>
                                        </p:tgtEl>
                                        <p:attrNameLst>
                                          <p:attrName>style.visibility</p:attrName>
                                        </p:attrNameLst>
                                      </p:cBhvr>
                                      <p:to>
                                        <p:strVal val="visible"/>
                                      </p:to>
                                    </p:set>
                                    <p:animEffect transition="in" filter="wipe(down)">
                                      <p:cBhvr>
                                        <p:cTn id="54" dur="500"/>
                                        <p:tgtEl>
                                          <p:spTgt spid="13315">
                                            <p:txEl>
                                              <p:pRg st="10" end="10"/>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13315">
                                            <p:txEl>
                                              <p:pRg st="12" end="12"/>
                                            </p:txEl>
                                          </p:spTgt>
                                        </p:tgtEl>
                                        <p:attrNameLst>
                                          <p:attrName>style.visibility</p:attrName>
                                        </p:attrNameLst>
                                      </p:cBhvr>
                                      <p:to>
                                        <p:strVal val="visible"/>
                                      </p:to>
                                    </p:set>
                                    <p:animEffect transition="in" filter="wipe(down)">
                                      <p:cBhvr>
                                        <p:cTn id="57" dur="500"/>
                                        <p:tgtEl>
                                          <p:spTgt spid="13315">
                                            <p:txEl>
                                              <p:pRg st="12" end="12"/>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13315">
                                            <p:txEl>
                                              <p:pRg st="14" end="14"/>
                                            </p:txEl>
                                          </p:spTgt>
                                        </p:tgtEl>
                                        <p:attrNameLst>
                                          <p:attrName>style.visibility</p:attrName>
                                        </p:attrNameLst>
                                      </p:cBhvr>
                                      <p:to>
                                        <p:strVal val="visible"/>
                                      </p:to>
                                    </p:set>
                                    <p:animEffect transition="in" filter="wipe(down)">
                                      <p:cBhvr>
                                        <p:cTn id="60" dur="500"/>
                                        <p:tgtEl>
                                          <p:spTgt spid="13315">
                                            <p:txEl>
                                              <p:pRg st="14" end="14"/>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13315">
                                            <p:txEl>
                                              <p:pRg st="16" end="16"/>
                                            </p:txEl>
                                          </p:spTgt>
                                        </p:tgtEl>
                                        <p:attrNameLst>
                                          <p:attrName>style.visibility</p:attrName>
                                        </p:attrNameLst>
                                      </p:cBhvr>
                                      <p:to>
                                        <p:strVal val="visible"/>
                                      </p:to>
                                    </p:set>
                                    <p:animEffect transition="in" filter="wipe(down)">
                                      <p:cBhvr>
                                        <p:cTn id="63" dur="500"/>
                                        <p:tgtEl>
                                          <p:spTgt spid="13315">
                                            <p:txEl>
                                              <p:pRg st="16" end="16"/>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13315">
                                            <p:txEl>
                                              <p:pRg st="18" end="18"/>
                                            </p:txEl>
                                          </p:spTgt>
                                        </p:tgtEl>
                                        <p:attrNameLst>
                                          <p:attrName>style.visibility</p:attrName>
                                        </p:attrNameLst>
                                      </p:cBhvr>
                                      <p:to>
                                        <p:strVal val="visible"/>
                                      </p:to>
                                    </p:set>
                                    <p:animEffect transition="in" filter="wipe(down)">
                                      <p:cBhvr>
                                        <p:cTn id="66" dur="500"/>
                                        <p:tgtEl>
                                          <p:spTgt spid="1331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F185B5-6FB4-45DC-9AE7-F7A26BD7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5B116B-4263-41E0-B09F-AAFE919C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491" y="655607"/>
            <a:ext cx="10725509" cy="54508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1EDE68-2D37-6334-3CE7-B0CE487BEAEC}"/>
              </a:ext>
            </a:extLst>
          </p:cNvPr>
          <p:cNvSpPr>
            <a:spLocks noGrp="1"/>
          </p:cNvSpPr>
          <p:nvPr>
            <p:ph type="title"/>
          </p:nvPr>
        </p:nvSpPr>
        <p:spPr>
          <a:xfrm>
            <a:off x="356247" y="183733"/>
            <a:ext cx="10537898" cy="410376"/>
          </a:xfrm>
        </p:spPr>
        <p:txBody>
          <a:bodyPr anchor="b">
            <a:noAutofit/>
          </a:bodyPr>
          <a:lstStyle/>
          <a:p>
            <a:pPr algn="ctr">
              <a:defRPr/>
            </a:pPr>
            <a:r>
              <a:rPr lang="el-GR" sz="2800" b="1" dirty="0">
                <a:solidFill>
                  <a:prstClr val="black"/>
                </a:solidFill>
              </a:rPr>
              <a:t>ΕΡΕΥΝΗΤΙΚΟ ΕΡΓΟ</a:t>
            </a:r>
          </a:p>
        </p:txBody>
      </p:sp>
      <p:graphicFrame>
        <p:nvGraphicFramePr>
          <p:cNvPr id="16" name="Θέση περιεχομένου 2">
            <a:extLst>
              <a:ext uri="{FF2B5EF4-FFF2-40B4-BE49-F238E27FC236}">
                <a16:creationId xmlns:a16="http://schemas.microsoft.com/office/drawing/2014/main" id="{C9AB9CBF-200F-2CD6-F0D6-46CD31357476}"/>
              </a:ext>
            </a:extLst>
          </p:cNvPr>
          <p:cNvGraphicFramePr>
            <a:graphicFrameLocks noGrp="1"/>
          </p:cNvGraphicFramePr>
          <p:nvPr>
            <p:ph idx="1"/>
            <p:extLst>
              <p:ext uri="{D42A27DB-BD31-4B8C-83A1-F6EECF244321}">
                <p14:modId xmlns:p14="http://schemas.microsoft.com/office/powerpoint/2010/main" val="478939622"/>
              </p:ext>
            </p:extLst>
          </p:nvPr>
        </p:nvGraphicFramePr>
        <p:xfrm>
          <a:off x="522800" y="873761"/>
          <a:ext cx="10725508" cy="570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a16="http://schemas.microsoft.com/office/drawing/2014/main" id="{B5F2DA1D-C1F2-44D4-8BB3-F29B9DD0B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6FECB-D48F-4DB7-A7B4-3A9E377B1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 name="Ευθεία γραμμή σύνδεσης 2">
            <a:extLst>
              <a:ext uri="{FF2B5EF4-FFF2-40B4-BE49-F238E27FC236}">
                <a16:creationId xmlns:a16="http://schemas.microsoft.com/office/drawing/2014/main" id="{63632206-52AA-676F-E2A8-C4EAFE14D06A}"/>
              </a:ext>
            </a:extLst>
          </p:cNvPr>
          <p:cNvCxnSpPr>
            <a:cxnSpLocks/>
          </p:cNvCxnSpPr>
          <p:nvPr/>
        </p:nvCxnSpPr>
        <p:spPr>
          <a:xfrm flipV="1">
            <a:off x="522800" y="594109"/>
            <a:ext cx="10843190" cy="6149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17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E4F4664-AB33-0EA5-E0EC-D7898C816405}"/>
              </a:ext>
            </a:extLst>
          </p:cNvPr>
          <p:cNvSpPr>
            <a:spLocks noGrp="1"/>
          </p:cNvSpPr>
          <p:nvPr>
            <p:ph type="ctrTitle"/>
          </p:nvPr>
        </p:nvSpPr>
        <p:spPr>
          <a:xfrm>
            <a:off x="456964" y="228815"/>
            <a:ext cx="11278071" cy="529516"/>
          </a:xfrm>
        </p:spPr>
        <p:txBody>
          <a:bodyPr vert="horz" lIns="91440" tIns="45720" rIns="91440" bIns="45720" rtlCol="0" anchor="t">
            <a:normAutofit fontScale="90000"/>
          </a:bodyPr>
          <a:lstStyle/>
          <a:p>
            <a:pPr>
              <a:defRPr/>
            </a:pPr>
            <a:r>
              <a:rPr lang="en-US" sz="3200" b="1" dirty="0">
                <a:solidFill>
                  <a:prstClr val="black"/>
                </a:solidFill>
              </a:rPr>
              <a:t>ΠΡΟΓΡΑΜΜΑΤΑ ΜΕΤΑΠΤΥΧΙΑΚΩΝ ΣΠΟΥΔΩΝ</a:t>
            </a:r>
          </a:p>
        </p:txBody>
      </p:sp>
      <p:sp>
        <p:nvSpPr>
          <p:cNvPr id="3" name="Ορθογώνιο 2">
            <a:extLst>
              <a:ext uri="{FF2B5EF4-FFF2-40B4-BE49-F238E27FC236}">
                <a16:creationId xmlns:a16="http://schemas.microsoft.com/office/drawing/2014/main" id="{11A3C0A8-A2B1-9A4D-A58F-4E3BDB45947D}"/>
              </a:ext>
            </a:extLst>
          </p:cNvPr>
          <p:cNvSpPr/>
          <p:nvPr/>
        </p:nvSpPr>
        <p:spPr>
          <a:xfrm>
            <a:off x="456964" y="1182256"/>
            <a:ext cx="11199327" cy="4082471"/>
          </a:xfrm>
          <a:prstGeom prst="rect">
            <a:avLst/>
          </a:prstGeom>
        </p:spPr>
        <p:txBody>
          <a:bodyPr vert="horz" lIns="91440" tIns="45720" rIns="91440" bIns="45720" rtlCol="0" anchor="t">
            <a:normAutofit/>
          </a:bodyPr>
          <a:lstStyle/>
          <a:p>
            <a:pPr algn="just">
              <a:spcAft>
                <a:spcPts val="1200"/>
              </a:spcAft>
              <a:buClr>
                <a:srgbClr val="000000"/>
              </a:buClr>
              <a:defRPr/>
            </a:pPr>
            <a:r>
              <a:rPr lang="en-US" dirty="0" err="1">
                <a:sym typeface="Arial"/>
              </a:rPr>
              <a:t>Στ</a:t>
            </a:r>
            <a:r>
              <a:rPr lang="el-GR" dirty="0">
                <a:sym typeface="Arial"/>
              </a:rPr>
              <a:t>ο</a:t>
            </a:r>
            <a:r>
              <a:rPr lang="en-US" dirty="0">
                <a:sym typeface="Arial"/>
              </a:rPr>
              <a:t> </a:t>
            </a:r>
            <a:r>
              <a:rPr lang="en-US" dirty="0" err="1">
                <a:sym typeface="Arial"/>
              </a:rPr>
              <a:t>Τμήμ</a:t>
            </a:r>
            <a:r>
              <a:rPr lang="en-US" dirty="0">
                <a:sym typeface="Arial"/>
              </a:rPr>
              <a:t>α Γεωπονίας Φυτικής Παραγωγής &amp; Αγροτικού Περιβάλλοντος προσφέρονται </a:t>
            </a:r>
            <a:r>
              <a:rPr lang="el-GR" dirty="0">
                <a:sym typeface="Arial"/>
              </a:rPr>
              <a:t>τέσσερα</a:t>
            </a:r>
            <a:r>
              <a:rPr lang="en-US" dirty="0">
                <a:sym typeface="Arial"/>
              </a:rPr>
              <a:t> προγράμματα μεταπτυχιακών σπουδών (Π.Μ.Σ.):</a:t>
            </a:r>
          </a:p>
          <a:p>
            <a:pPr marL="342900" indent="-342900">
              <a:spcAft>
                <a:spcPts val="1200"/>
              </a:spcAft>
              <a:buClr>
                <a:srgbClr val="000000"/>
              </a:buClr>
              <a:buFont typeface="Arial" panose="020B0604020202020204" pitchFamily="34" charset="0"/>
              <a:buChar char="•"/>
              <a:defRPr/>
            </a:pPr>
            <a:r>
              <a:rPr lang="en-US" dirty="0">
                <a:sym typeface="Arial"/>
              </a:rPr>
              <a:t>Π.Μ.Σ. </a:t>
            </a:r>
            <a:r>
              <a:rPr lang="en-US" dirty="0" err="1">
                <a:sym typeface="Arial"/>
              </a:rPr>
              <a:t>Φυτι</a:t>
            </a:r>
            <a:r>
              <a:rPr lang="en-US" dirty="0">
                <a:sym typeface="Arial"/>
              </a:rPr>
              <a:t>ατρική και Περιβάλλον </a:t>
            </a:r>
            <a:endParaRPr lang="el-GR" dirty="0">
              <a:sym typeface="Arial"/>
            </a:endParaRPr>
          </a:p>
          <a:p>
            <a:pPr marL="342900" indent="-342900">
              <a:spcAft>
                <a:spcPts val="1200"/>
              </a:spcAft>
              <a:buClr>
                <a:srgbClr val="000000"/>
              </a:buClr>
              <a:buFont typeface="Arial" panose="020B0604020202020204" pitchFamily="34" charset="0"/>
              <a:buChar char="•"/>
              <a:defRPr/>
            </a:pPr>
            <a:r>
              <a:rPr lang="el-GR" dirty="0">
                <a:sym typeface="Arial"/>
              </a:rPr>
              <a:t>Π.Μ.Σ. Αειφόρος και Βιώσιμη Φυτική Παραγωγή </a:t>
            </a:r>
            <a:endParaRPr lang="en-US" dirty="0">
              <a:sym typeface="Arial"/>
            </a:endParaRPr>
          </a:p>
          <a:p>
            <a:pPr marL="342900" indent="-342900">
              <a:spcAft>
                <a:spcPts val="1200"/>
              </a:spcAft>
              <a:buClr>
                <a:srgbClr val="000000"/>
              </a:buClr>
              <a:buFont typeface="Arial" panose="020B0604020202020204" pitchFamily="34" charset="0"/>
              <a:buChar char="•"/>
              <a:defRPr/>
            </a:pPr>
            <a:r>
              <a:rPr lang="en-US" dirty="0">
                <a:sym typeface="Arial"/>
              </a:rPr>
              <a:t>Δ.Π.Μ.Σ. </a:t>
            </a:r>
            <a:r>
              <a:rPr lang="en-US" dirty="0" err="1">
                <a:sym typeface="Arial"/>
              </a:rPr>
              <a:t>Βιώσιμη</a:t>
            </a:r>
            <a:r>
              <a:rPr lang="en-US" dirty="0">
                <a:sym typeface="Arial"/>
              </a:rPr>
              <a:t>  </a:t>
            </a:r>
            <a:r>
              <a:rPr lang="en-US" dirty="0" err="1">
                <a:sym typeface="Arial"/>
              </a:rPr>
              <a:t>Δι</a:t>
            </a:r>
            <a:r>
              <a:rPr lang="en-US" dirty="0">
                <a:sym typeface="Arial"/>
              </a:rPr>
              <a:t>αχείριση  Περιβαλλοντικών  Αλλαγών  και</a:t>
            </a:r>
            <a:r>
              <a:rPr lang="el-GR" dirty="0">
                <a:sym typeface="Arial"/>
              </a:rPr>
              <a:t> </a:t>
            </a:r>
            <a:r>
              <a:rPr lang="en-US" dirty="0" err="1">
                <a:sym typeface="Arial"/>
              </a:rPr>
              <a:t>Κυκλική</a:t>
            </a:r>
            <a:r>
              <a:rPr lang="en-US" dirty="0">
                <a:sym typeface="Arial"/>
              </a:rPr>
              <a:t>  Οικονομία </a:t>
            </a:r>
          </a:p>
          <a:p>
            <a:pPr marL="342900" indent="-342900">
              <a:spcAft>
                <a:spcPts val="1200"/>
              </a:spcAft>
              <a:buClr>
                <a:srgbClr val="000000"/>
              </a:buClr>
              <a:buFont typeface="Arial" panose="020B0604020202020204" pitchFamily="34" charset="0"/>
              <a:buChar char="•"/>
              <a:defRPr/>
            </a:pPr>
            <a:r>
              <a:rPr lang="en-US" dirty="0">
                <a:sym typeface="Arial"/>
              </a:rPr>
              <a:t>Δ.Π.Μ.Σ. Host‐microbe Interactions</a:t>
            </a:r>
          </a:p>
          <a:p>
            <a:pPr algn="just">
              <a:spcAft>
                <a:spcPts val="1200"/>
              </a:spcAft>
              <a:buClr>
                <a:srgbClr val="000000"/>
              </a:buClr>
              <a:defRPr/>
            </a:pPr>
            <a:r>
              <a:rPr lang="en-US" dirty="0">
                <a:sym typeface="Arial"/>
              </a:rPr>
              <a:t>Τα π</a:t>
            </a:r>
            <a:r>
              <a:rPr lang="en-US" dirty="0" err="1">
                <a:sym typeface="Arial"/>
              </a:rPr>
              <a:t>ρογράμμ</a:t>
            </a:r>
            <a:r>
              <a:rPr lang="en-US" dirty="0">
                <a:sym typeface="Arial"/>
              </a:rPr>
              <a:t>ατα μεταπτυχιακών σπουδών του Τμήματος φιλοδοξούν να εκπαιδεύσουν ν</a:t>
            </a:r>
            <a:r>
              <a:rPr lang="el-GR" dirty="0" err="1">
                <a:sym typeface="Arial"/>
              </a:rPr>
              <a:t>έου</a:t>
            </a:r>
            <a:r>
              <a:rPr lang="en-US" dirty="0">
                <a:sym typeface="Arial"/>
              </a:rPr>
              <a:t>ς, αλλά και πιο ώριμους επιστήμονες, σε «σύγχρονα» γεωπονικά αντικείμενα, ώστε να καταστούν ανταγωνιστικοί στην αγορά εργασίας του ιδιωτικού τομέα, αλλά και να στελεχώσουν το δημόσιο τομέα με επιστήμονες υψηλού κύρους. </a:t>
            </a:r>
          </a:p>
        </p:txBody>
      </p:sp>
      <p:sp>
        <p:nvSpPr>
          <p:cNvPr id="41" name="Rectangle 4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Ευθεία γραμμή σύνδεσης 3">
            <a:extLst>
              <a:ext uri="{FF2B5EF4-FFF2-40B4-BE49-F238E27FC236}">
                <a16:creationId xmlns:a16="http://schemas.microsoft.com/office/drawing/2014/main" id="{DE193902-DA71-B6DF-531C-CAE056D06802}"/>
              </a:ext>
            </a:extLst>
          </p:cNvPr>
          <p:cNvCxnSpPr/>
          <p:nvPr/>
        </p:nvCxnSpPr>
        <p:spPr>
          <a:xfrm flipV="1">
            <a:off x="229672" y="725738"/>
            <a:ext cx="11505363" cy="10371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92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83329F-0415-8E66-2C52-2B16BF842579}"/>
              </a:ext>
            </a:extLst>
          </p:cNvPr>
          <p:cNvSpPr txBox="1"/>
          <p:nvPr/>
        </p:nvSpPr>
        <p:spPr>
          <a:xfrm>
            <a:off x="2824480" y="114320"/>
            <a:ext cx="6096000" cy="757130"/>
          </a:xfrm>
          <a:prstGeom prst="rect">
            <a:avLst/>
          </a:prstGeom>
          <a:noFill/>
        </p:spPr>
        <p:txBody>
          <a:bodyPr wrap="square">
            <a:spAutoFit/>
          </a:bodyPr>
          <a:lstStyle/>
          <a:p>
            <a:pPr algn="ctr">
              <a:lnSpc>
                <a:spcPct val="90000"/>
              </a:lnSpc>
              <a:spcBef>
                <a:spcPct val="0"/>
              </a:spcBef>
              <a:defRPr/>
            </a:pPr>
            <a:r>
              <a:rPr lang="el-GR" sz="2400" b="1" dirty="0">
                <a:solidFill>
                  <a:prstClr val="black"/>
                </a:solidFill>
                <a:latin typeface="+mj-lt"/>
                <a:ea typeface="+mj-ea"/>
                <a:cs typeface="+mj-cs"/>
              </a:rPr>
              <a:t>ΠΡΟΓΡΑΜΜΑΤΑ ΜΕΤΑΠΤΥΧΙΑΚΩΝ ΣΠΟΥΔΩΝ</a:t>
            </a:r>
          </a:p>
          <a:p>
            <a:pPr algn="ctr">
              <a:lnSpc>
                <a:spcPct val="90000"/>
              </a:lnSpc>
              <a:spcBef>
                <a:spcPct val="0"/>
              </a:spcBef>
              <a:defRPr/>
            </a:pPr>
            <a:r>
              <a:rPr lang="el-GR" sz="2400" b="1" dirty="0">
                <a:solidFill>
                  <a:prstClr val="black"/>
                </a:solidFill>
                <a:latin typeface="+mj-lt"/>
                <a:ea typeface="+mj-ea"/>
                <a:cs typeface="+mj-cs"/>
              </a:rPr>
              <a:t>ΜΟΝΟΤΜΗΜΑΤΙΚΑ</a:t>
            </a:r>
          </a:p>
        </p:txBody>
      </p:sp>
      <p:sp>
        <p:nvSpPr>
          <p:cNvPr id="31" name="TextBox 30">
            <a:extLst>
              <a:ext uri="{FF2B5EF4-FFF2-40B4-BE49-F238E27FC236}">
                <a16:creationId xmlns:a16="http://schemas.microsoft.com/office/drawing/2014/main" id="{E2FDA3FC-C5FB-AAD6-F08D-6DEC23C7A74A}"/>
              </a:ext>
            </a:extLst>
          </p:cNvPr>
          <p:cNvSpPr txBox="1"/>
          <p:nvPr/>
        </p:nvSpPr>
        <p:spPr>
          <a:xfrm>
            <a:off x="1508595" y="1432475"/>
            <a:ext cx="3265235" cy="646331"/>
          </a:xfrm>
          <a:prstGeom prst="rect">
            <a:avLst/>
          </a:prstGeom>
          <a:noFill/>
        </p:spPr>
        <p:txBody>
          <a:bodyPr wrap="square">
            <a:spAutoFit/>
          </a:bodyPr>
          <a:lstStyle/>
          <a:p>
            <a:pPr algn="ctr"/>
            <a:r>
              <a:rPr lang="el-GR" sz="1800" b="1" dirty="0"/>
              <a:t>Π.Μ.Σ. ΦΥΤΙΑΤΡΙΚΗ ΚΑΙ ΠΕΡΙΒΑΛΛΟΝ</a:t>
            </a:r>
          </a:p>
        </p:txBody>
      </p:sp>
      <p:sp>
        <p:nvSpPr>
          <p:cNvPr id="33" name="TextBox 32">
            <a:extLst>
              <a:ext uri="{FF2B5EF4-FFF2-40B4-BE49-F238E27FC236}">
                <a16:creationId xmlns:a16="http://schemas.microsoft.com/office/drawing/2014/main" id="{E564F7D6-E1C3-C2A3-644E-3CEECDD1A3F1}"/>
              </a:ext>
            </a:extLst>
          </p:cNvPr>
          <p:cNvSpPr txBox="1"/>
          <p:nvPr/>
        </p:nvSpPr>
        <p:spPr>
          <a:xfrm>
            <a:off x="7295445" y="1349449"/>
            <a:ext cx="3463425" cy="646331"/>
          </a:xfrm>
          <a:prstGeom prst="rect">
            <a:avLst/>
          </a:prstGeom>
          <a:noFill/>
        </p:spPr>
        <p:txBody>
          <a:bodyPr wrap="square">
            <a:spAutoFit/>
          </a:bodyPr>
          <a:lstStyle/>
          <a:p>
            <a:pPr algn="ctr"/>
            <a:r>
              <a:rPr lang="el-GR" sz="1800" b="1" dirty="0"/>
              <a:t>Π.Μ.Σ. ΑΕΙΦΟΡΟΣ ΚΑΙ ΒΙΩΣΙΜΗ </a:t>
            </a:r>
          </a:p>
          <a:p>
            <a:pPr algn="ctr"/>
            <a:r>
              <a:rPr lang="el-GR" sz="1800" b="1" dirty="0"/>
              <a:t>ΦΥΤΙΚΗ ΠΑΡΑΓΩΓΗ</a:t>
            </a:r>
          </a:p>
        </p:txBody>
      </p:sp>
      <p:cxnSp>
        <p:nvCxnSpPr>
          <p:cNvPr id="38" name="Ευθεία γραμμή σύνδεσης 37">
            <a:extLst>
              <a:ext uri="{FF2B5EF4-FFF2-40B4-BE49-F238E27FC236}">
                <a16:creationId xmlns:a16="http://schemas.microsoft.com/office/drawing/2014/main" id="{7DE409AB-CA53-D1F3-7307-A01575B972EA}"/>
              </a:ext>
            </a:extLst>
          </p:cNvPr>
          <p:cNvCxnSpPr/>
          <p:nvPr/>
        </p:nvCxnSpPr>
        <p:spPr>
          <a:xfrm flipV="1">
            <a:off x="241896" y="959608"/>
            <a:ext cx="11505363" cy="103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2E3700-1B2C-F6BD-EF3B-E878AA3AD741}"/>
              </a:ext>
            </a:extLst>
          </p:cNvPr>
          <p:cNvSpPr txBox="1"/>
          <p:nvPr/>
        </p:nvSpPr>
        <p:spPr>
          <a:xfrm>
            <a:off x="569760" y="2129815"/>
            <a:ext cx="5142904" cy="3293209"/>
          </a:xfrm>
          <a:prstGeom prst="rect">
            <a:avLst/>
          </a:prstGeom>
          <a:solidFill>
            <a:schemeClr val="accent5">
              <a:lumMod val="20000"/>
              <a:lumOff val="80000"/>
            </a:schemeClr>
          </a:solidFill>
          <a:ln w="28575">
            <a:solidFill>
              <a:schemeClr val="accent5">
                <a:lumMod val="75000"/>
              </a:schemeClr>
            </a:solidFill>
          </a:ln>
        </p:spPr>
        <p:txBody>
          <a:bodyPr wrap="square" rtlCol="0">
            <a:spAutoFit/>
          </a:bodyPr>
          <a:lstStyle/>
          <a:p>
            <a:pPr marL="285750" indent="-285750">
              <a:buFont typeface="Arial" panose="020B0604020202020204" pitchFamily="34" charset="0"/>
              <a:buChar char="•"/>
            </a:pPr>
            <a:r>
              <a:rPr lang="el-GR" sz="1600" dirty="0"/>
              <a:t>Λειτουργεί από το 2018-19 και αντικείμενο του Π.Μ.Σ. είναι η επιστημονική κατάρτιση και ειδίκευση επιστημόνων σε θέματα σχετικά με τη </a:t>
            </a:r>
            <a:r>
              <a:rPr lang="el-GR" sz="1600" dirty="0" err="1"/>
              <a:t>Φυτιατρική</a:t>
            </a:r>
            <a:r>
              <a:rPr lang="el-GR" sz="1600" dirty="0"/>
              <a:t> και το Περιβάλλον.</a:t>
            </a:r>
          </a:p>
          <a:p>
            <a:pPr marL="285750" indent="-285750">
              <a:buFont typeface="Arial" panose="020B0604020202020204" pitchFamily="34" charset="0"/>
              <a:buChar char="•"/>
            </a:pPr>
            <a:r>
              <a:rPr lang="el-GR" sz="1600" dirty="0"/>
              <a:t>Διαρκεί δύο ακαδημαϊκά εξάμηνα, τα οποία περιλαμβάνουν συνολικά 7 μαθήματα και εκπόνηση μεταπτυχιακής διπλωματικής εργασίας. </a:t>
            </a:r>
          </a:p>
          <a:p>
            <a:pPr marL="285750" indent="-285750">
              <a:buFont typeface="Arial" panose="020B0604020202020204" pitchFamily="34" charset="0"/>
              <a:buChar char="•"/>
            </a:pPr>
            <a:r>
              <a:rPr lang="el-GR" sz="1600" dirty="0"/>
              <a:t>Για τη φοίτηση στο Π.Μ.Σ. δεν προβλέπεται η καταβολή διδάκτρων.</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endParaRPr lang="el-GR" sz="1600" dirty="0"/>
          </a:p>
        </p:txBody>
      </p:sp>
      <p:sp>
        <p:nvSpPr>
          <p:cNvPr id="5" name="TextBox 4">
            <a:extLst>
              <a:ext uri="{FF2B5EF4-FFF2-40B4-BE49-F238E27FC236}">
                <a16:creationId xmlns:a16="http://schemas.microsoft.com/office/drawing/2014/main" id="{670FD6B0-E8FE-DCAD-A449-A37DDED02A18}"/>
              </a:ext>
            </a:extLst>
          </p:cNvPr>
          <p:cNvSpPr txBox="1"/>
          <p:nvPr/>
        </p:nvSpPr>
        <p:spPr>
          <a:xfrm>
            <a:off x="6319520" y="2129815"/>
            <a:ext cx="5427739" cy="3293209"/>
          </a:xfrm>
          <a:prstGeom prst="rect">
            <a:avLst/>
          </a:prstGeom>
          <a:solidFill>
            <a:schemeClr val="accent5">
              <a:lumMod val="20000"/>
              <a:lumOff val="80000"/>
            </a:schemeClr>
          </a:solidFill>
          <a:ln w="28575">
            <a:solidFill>
              <a:srgbClr val="0070C0"/>
            </a:solidFill>
          </a:ln>
        </p:spPr>
        <p:txBody>
          <a:bodyPr wrap="square">
            <a:spAutoFit/>
          </a:bodyPr>
          <a:lstStyle/>
          <a:p>
            <a:pPr marL="285750" lvl="0" indent="-285750">
              <a:buFont typeface="Arial" panose="020B0604020202020204" pitchFamily="34" charset="0"/>
              <a:buChar char="•"/>
            </a:pPr>
            <a:r>
              <a:rPr lang="el-GR" sz="1600" dirty="0"/>
              <a:t>Λειτουργεί από το 2018-19 και αντικείμενο του Π.Μ.Σ. είναι η επιστημονική κατάρτιση και ειδίκευση επιστημόνων σε θέματα που αφορούν στην αειφόρο καλλιέργεια καινοτόμων και δυναμικών φυτικών ειδών με υψηλή προστιθέμενη αξία, καθώς και την αλληλεπίδρασή τους με το περιβάλλον. </a:t>
            </a:r>
          </a:p>
          <a:p>
            <a:pPr marL="285750" lvl="0" indent="-285750">
              <a:buFont typeface="Arial" panose="020B0604020202020204" pitchFamily="34" charset="0"/>
              <a:buChar char="•"/>
            </a:pPr>
            <a:r>
              <a:rPr lang="el-GR" sz="1600" dirty="0"/>
              <a:t>Διαρκεί δύο ακαδημαϊκά εξάμηνα, τα οποία περιλαμβάνουν συνολικά 7 μαθήματα και εκπόνηση μεταπτυχιακής διπλωματικής εργασίας.</a:t>
            </a:r>
          </a:p>
          <a:p>
            <a:pPr marL="285750" lvl="0" indent="-285750">
              <a:buFont typeface="Arial" panose="020B0604020202020204" pitchFamily="34" charset="0"/>
              <a:buChar char="•"/>
            </a:pPr>
            <a:r>
              <a:rPr lang="el-GR" sz="1600" dirty="0"/>
              <a:t>Για τη φοίτηση στο Π.Μ.Σ. προβλέπεται η καταβολή διδάκτρων.</a:t>
            </a:r>
          </a:p>
          <a:p>
            <a:pPr marL="285750" lvl="0" indent="-285750">
              <a:buFont typeface="Arial" panose="020B0604020202020204" pitchFamily="34" charset="0"/>
              <a:buChar char="•"/>
            </a:pPr>
            <a:endParaRPr lang="el-GR" sz="1600" dirty="0"/>
          </a:p>
          <a:p>
            <a:pPr marL="285750" lvl="0" indent="-285750">
              <a:buFont typeface="Arial" panose="020B0604020202020204" pitchFamily="34" charset="0"/>
              <a:buChar char="•"/>
            </a:pPr>
            <a:endParaRPr lang="el-GR" sz="1600" dirty="0"/>
          </a:p>
        </p:txBody>
      </p:sp>
      <p:pic>
        <p:nvPicPr>
          <p:cNvPr id="7" name="Γραφικό 6" descr="Πασχαλίτσα περίγραμμα">
            <a:extLst>
              <a:ext uri="{FF2B5EF4-FFF2-40B4-BE49-F238E27FC236}">
                <a16:creationId xmlns:a16="http://schemas.microsoft.com/office/drawing/2014/main" id="{0729EA26-81A9-0579-6914-652D8065B82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9806" y="1389365"/>
            <a:ext cx="677578" cy="677578"/>
          </a:xfrm>
          <a:prstGeom prst="rect">
            <a:avLst/>
          </a:prstGeom>
        </p:spPr>
      </p:pic>
      <p:pic>
        <p:nvPicPr>
          <p:cNvPr id="9" name="Γραφικό 8" descr="Φυτό με ρίζες περίγραμμα">
            <a:extLst>
              <a:ext uri="{FF2B5EF4-FFF2-40B4-BE49-F238E27FC236}">
                <a16:creationId xmlns:a16="http://schemas.microsoft.com/office/drawing/2014/main" id="{23CC67E0-2044-09CC-36C8-0A059ADA02C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7806" y="1282432"/>
            <a:ext cx="780366" cy="780366"/>
          </a:xfrm>
          <a:prstGeom prst="rect">
            <a:avLst/>
          </a:prstGeom>
        </p:spPr>
      </p:pic>
      <p:sp>
        <p:nvSpPr>
          <p:cNvPr id="4" name="TextBox 3">
            <a:extLst>
              <a:ext uri="{FF2B5EF4-FFF2-40B4-BE49-F238E27FC236}">
                <a16:creationId xmlns:a16="http://schemas.microsoft.com/office/drawing/2014/main" id="{EAC43700-74DF-4B7A-904D-7CF7A929A216}"/>
              </a:ext>
            </a:extLst>
          </p:cNvPr>
          <p:cNvSpPr txBox="1"/>
          <p:nvPr/>
        </p:nvSpPr>
        <p:spPr>
          <a:xfrm>
            <a:off x="569760" y="5708083"/>
            <a:ext cx="5142904" cy="584775"/>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marL="0" rtl="0" eaLnBrk="1" fontAlgn="ctr" latinLnBrk="0" hangingPunct="1">
              <a:spcBef>
                <a:spcPts val="0"/>
              </a:spcBef>
            </a:pPr>
            <a:r>
              <a:rPr lang="el-GR" sz="1600" dirty="0"/>
              <a:t>Συνολικός αριθμός εγγραφέντων: 53 </a:t>
            </a:r>
          </a:p>
          <a:p>
            <a:pPr marL="0" rtl="0" eaLnBrk="1" fontAlgn="ctr" latinLnBrk="0" hangingPunct="1">
              <a:spcBef>
                <a:spcPts val="0"/>
              </a:spcBef>
            </a:pPr>
            <a:r>
              <a:rPr lang="el-GR" sz="1600" dirty="0"/>
              <a:t>Συνολικός αριθμός αποφοίτων: 40</a:t>
            </a:r>
          </a:p>
        </p:txBody>
      </p:sp>
      <p:sp>
        <p:nvSpPr>
          <p:cNvPr id="8" name="TextBox 7">
            <a:extLst>
              <a:ext uri="{FF2B5EF4-FFF2-40B4-BE49-F238E27FC236}">
                <a16:creationId xmlns:a16="http://schemas.microsoft.com/office/drawing/2014/main" id="{B0E26459-812E-A4E0-8CAE-767A5BEB3BA6}"/>
              </a:ext>
            </a:extLst>
          </p:cNvPr>
          <p:cNvSpPr txBox="1"/>
          <p:nvPr/>
        </p:nvSpPr>
        <p:spPr>
          <a:xfrm>
            <a:off x="6319520" y="5708083"/>
            <a:ext cx="5427739" cy="619272"/>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marL="0" rtl="0" eaLnBrk="1" fontAlgn="ctr" latinLnBrk="0" hangingPunct="1">
              <a:lnSpc>
                <a:spcPct val="107000"/>
              </a:lnSpc>
              <a:spcBef>
                <a:spcPts val="0"/>
              </a:spcBef>
            </a:pPr>
            <a:r>
              <a:rPr lang="el-GR" sz="1600" dirty="0"/>
              <a:t>Συνολικός αριθμός εγγραφέντων: 15 </a:t>
            </a:r>
          </a:p>
          <a:p>
            <a:pPr fontAlgn="ctr">
              <a:lnSpc>
                <a:spcPct val="107000"/>
              </a:lnSpc>
            </a:pPr>
            <a:r>
              <a:rPr lang="el-GR" sz="1600" dirty="0"/>
              <a:t>Συνολικός αριθμός αποφοίτων : 9</a:t>
            </a:r>
          </a:p>
        </p:txBody>
      </p:sp>
    </p:spTree>
    <p:extLst>
      <p:ext uri="{BB962C8B-B14F-4D97-AF65-F5344CB8AC3E}">
        <p14:creationId xmlns:p14="http://schemas.microsoft.com/office/powerpoint/2010/main" val="2460974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83329F-0415-8E66-2C52-2B16BF842579}"/>
              </a:ext>
            </a:extLst>
          </p:cNvPr>
          <p:cNvSpPr txBox="1"/>
          <p:nvPr/>
        </p:nvSpPr>
        <p:spPr>
          <a:xfrm>
            <a:off x="3108959" y="-2475"/>
            <a:ext cx="6096000" cy="757130"/>
          </a:xfrm>
          <a:prstGeom prst="rect">
            <a:avLst/>
          </a:prstGeom>
          <a:noFill/>
        </p:spPr>
        <p:txBody>
          <a:bodyPr wrap="square">
            <a:spAutoFit/>
          </a:bodyPr>
          <a:lstStyle/>
          <a:p>
            <a:pPr algn="ctr">
              <a:lnSpc>
                <a:spcPct val="90000"/>
              </a:lnSpc>
              <a:spcBef>
                <a:spcPct val="0"/>
              </a:spcBef>
              <a:defRPr/>
            </a:pPr>
            <a:r>
              <a:rPr lang="el-GR" sz="2400" b="1" dirty="0">
                <a:solidFill>
                  <a:prstClr val="black"/>
                </a:solidFill>
                <a:latin typeface="+mj-lt"/>
                <a:ea typeface="+mj-ea"/>
                <a:cs typeface="+mj-cs"/>
              </a:rPr>
              <a:t>ΠΡΟΓΡΑΜΜΑΤΑ ΜΕΤΑΠΤΥΧΙΑΚΩΝ ΣΠΟΥΔΩΝ</a:t>
            </a:r>
          </a:p>
          <a:p>
            <a:pPr algn="ctr">
              <a:lnSpc>
                <a:spcPct val="90000"/>
              </a:lnSpc>
              <a:spcBef>
                <a:spcPct val="0"/>
              </a:spcBef>
              <a:defRPr/>
            </a:pPr>
            <a:r>
              <a:rPr lang="el-GR" sz="2400" b="1" dirty="0">
                <a:solidFill>
                  <a:prstClr val="black"/>
                </a:solidFill>
                <a:latin typeface="+mj-lt"/>
                <a:ea typeface="+mj-ea"/>
                <a:cs typeface="+mj-cs"/>
              </a:rPr>
              <a:t>ΔΙΑΤΜΗΜΑΤΙΚΑ</a:t>
            </a:r>
          </a:p>
        </p:txBody>
      </p:sp>
      <p:sp>
        <p:nvSpPr>
          <p:cNvPr id="31" name="TextBox 30">
            <a:extLst>
              <a:ext uri="{FF2B5EF4-FFF2-40B4-BE49-F238E27FC236}">
                <a16:creationId xmlns:a16="http://schemas.microsoft.com/office/drawing/2014/main" id="{E2FDA3FC-C5FB-AAD6-F08D-6DEC23C7A74A}"/>
              </a:ext>
            </a:extLst>
          </p:cNvPr>
          <p:cNvSpPr txBox="1"/>
          <p:nvPr/>
        </p:nvSpPr>
        <p:spPr>
          <a:xfrm>
            <a:off x="1163238" y="1014514"/>
            <a:ext cx="5056410" cy="646331"/>
          </a:xfrm>
          <a:prstGeom prst="rect">
            <a:avLst/>
          </a:prstGeom>
          <a:noFill/>
        </p:spPr>
        <p:txBody>
          <a:bodyPr wrap="square">
            <a:spAutoFit/>
          </a:bodyPr>
          <a:lstStyle/>
          <a:p>
            <a:pPr algn="ctr"/>
            <a:r>
              <a:rPr lang="el-GR" sz="1800" b="1" dirty="0"/>
              <a:t>Δ.Π.Μ.Σ. ΒΙΩΣΙΜΗ ΔΙΑΧΕΙΡΙΣΗ ΠΕΡΙΒΑΛΛΟΝΤΙΚΩΝ ΑΛΛΑΓΩΝ ΚΑΙ ΚΥΚΛΙΚΗ ΟΙΚΟΝΟΜΙΑ</a:t>
            </a:r>
          </a:p>
        </p:txBody>
      </p:sp>
      <p:sp>
        <p:nvSpPr>
          <p:cNvPr id="33" name="TextBox 32">
            <a:extLst>
              <a:ext uri="{FF2B5EF4-FFF2-40B4-BE49-F238E27FC236}">
                <a16:creationId xmlns:a16="http://schemas.microsoft.com/office/drawing/2014/main" id="{E564F7D6-E1C3-C2A3-644E-3CEECDD1A3F1}"/>
              </a:ext>
            </a:extLst>
          </p:cNvPr>
          <p:cNvSpPr txBox="1"/>
          <p:nvPr/>
        </p:nvSpPr>
        <p:spPr>
          <a:xfrm>
            <a:off x="7473247" y="1036868"/>
            <a:ext cx="3463425" cy="646331"/>
          </a:xfrm>
          <a:prstGeom prst="rect">
            <a:avLst/>
          </a:prstGeom>
          <a:noFill/>
        </p:spPr>
        <p:txBody>
          <a:bodyPr wrap="square">
            <a:spAutoFit/>
          </a:bodyPr>
          <a:lstStyle/>
          <a:p>
            <a:pPr algn="ctr"/>
            <a:r>
              <a:rPr lang="fr-FR" sz="1800" b="1" dirty="0"/>
              <a:t>Δ.Π.Μ.Σ. HOST-MICROBE INTERACTIONS</a:t>
            </a:r>
          </a:p>
        </p:txBody>
      </p:sp>
      <p:cxnSp>
        <p:nvCxnSpPr>
          <p:cNvPr id="38" name="Ευθεία γραμμή σύνδεσης 37">
            <a:extLst>
              <a:ext uri="{FF2B5EF4-FFF2-40B4-BE49-F238E27FC236}">
                <a16:creationId xmlns:a16="http://schemas.microsoft.com/office/drawing/2014/main" id="{7DE409AB-CA53-D1F3-7307-A01575B972EA}"/>
              </a:ext>
            </a:extLst>
          </p:cNvPr>
          <p:cNvCxnSpPr/>
          <p:nvPr/>
        </p:nvCxnSpPr>
        <p:spPr>
          <a:xfrm flipV="1">
            <a:off x="272376" y="764860"/>
            <a:ext cx="11505363" cy="103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2E3700-1B2C-F6BD-EF3B-E878AA3AD741}"/>
              </a:ext>
            </a:extLst>
          </p:cNvPr>
          <p:cNvSpPr txBox="1"/>
          <p:nvPr/>
        </p:nvSpPr>
        <p:spPr>
          <a:xfrm>
            <a:off x="396240" y="1678156"/>
            <a:ext cx="5699760" cy="3539430"/>
          </a:xfrm>
          <a:prstGeom prst="rect">
            <a:avLst/>
          </a:prstGeom>
          <a:solidFill>
            <a:schemeClr val="accent5">
              <a:lumMod val="20000"/>
              <a:lumOff val="80000"/>
            </a:schemeClr>
          </a:solidFill>
          <a:ln w="28575">
            <a:solidFill>
              <a:srgbClr val="0070C0"/>
            </a:solidFill>
          </a:ln>
        </p:spPr>
        <p:txBody>
          <a:bodyPr wrap="square" rtlCol="0">
            <a:spAutoFit/>
          </a:bodyPr>
          <a:lstStyle/>
          <a:p>
            <a:pPr marL="285750" indent="-285750">
              <a:buFont typeface="Arial" panose="020B0604020202020204" pitchFamily="34" charset="0"/>
              <a:buChar char="•"/>
            </a:pPr>
            <a:r>
              <a:rPr lang="el-GR" sz="1600" dirty="0"/>
              <a:t>Λειτουργεί από το 2018-19 και αντικείμενο του Δ.Π.Μ.Σ. είναι μια εις βάθος διάγνωση και κατανόηση των περιβαλλοντικών προβλημάτων, του τρόπου που αυτά συνδέονται με τον ανθρώπινο παράγοντα και της διαχείρισής τους αξιοποιώντας επιστήμη, τεχνολογία, διακυβέρνηση, με στόχο την </a:t>
            </a:r>
            <a:r>
              <a:rPr lang="el-GR" sz="1600" dirty="0" err="1"/>
              <a:t>αειφορία</a:t>
            </a:r>
            <a:r>
              <a:rPr lang="el-GR" sz="1600" dirty="0"/>
              <a:t>, δηλαδή την προστασία του περιβάλλοντος, η οποία δεν θα είναι σε βάρος της κοινωνικής και οικονομικής ανάπτυξης, αλλά θα επιτυγχάνεται προς όφελος της κοινωνίας και με το ελάχιστο οικονομικό κόστος.</a:t>
            </a:r>
          </a:p>
          <a:p>
            <a:pPr marL="285750" indent="-285750">
              <a:buFont typeface="Arial" panose="020B0604020202020204" pitchFamily="34" charset="0"/>
              <a:buChar char="•"/>
            </a:pPr>
            <a:r>
              <a:rPr lang="el-GR" sz="1600" dirty="0"/>
              <a:t>Διαρκεί 3 ακαδημαϊκά εξάμηνα, τα οποία περιλαμβάνουν 10 μαθήματα και εκπόνηση μεταπτυχιακής διπλωματικής εργασίας.</a:t>
            </a:r>
          </a:p>
          <a:p>
            <a:pPr marL="285750" indent="-285750">
              <a:buFont typeface="Arial" panose="020B0604020202020204" pitchFamily="34" charset="0"/>
              <a:buChar char="•"/>
            </a:pPr>
            <a:r>
              <a:rPr lang="el-GR" sz="1600" dirty="0"/>
              <a:t>Για τη φοίτηση στο Δ.Π.Μ.Σ. προβλέπεται η καταβολή διδάκτρων.</a:t>
            </a:r>
          </a:p>
        </p:txBody>
      </p:sp>
      <p:sp>
        <p:nvSpPr>
          <p:cNvPr id="5" name="TextBox 4">
            <a:extLst>
              <a:ext uri="{FF2B5EF4-FFF2-40B4-BE49-F238E27FC236}">
                <a16:creationId xmlns:a16="http://schemas.microsoft.com/office/drawing/2014/main" id="{670FD6B0-E8FE-DCAD-A449-A37DDED02A18}"/>
              </a:ext>
            </a:extLst>
          </p:cNvPr>
          <p:cNvSpPr txBox="1"/>
          <p:nvPr/>
        </p:nvSpPr>
        <p:spPr>
          <a:xfrm>
            <a:off x="6593840" y="1673793"/>
            <a:ext cx="5415280" cy="3539430"/>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marL="285750" lvl="0" indent="-285750">
              <a:buFont typeface="Arial" panose="020B0604020202020204" pitchFamily="34" charset="0"/>
              <a:buChar char="•"/>
            </a:pPr>
            <a:r>
              <a:rPr lang="el-GR" sz="1600" dirty="0"/>
              <a:t>Λειτουργεί από το 2022-23. Το Δ.Π.Μ.Σ. είναι αγγλόφωνο και αντικείμενό του είναι η εξειδίκευση επιστημόνων σε θέματα που αφορούν στις συμβιωτικές σχέσεις και αλληλεπιδράσεις μικροοργανισμών με </a:t>
            </a:r>
            <a:r>
              <a:rPr lang="el-GR" sz="1600" dirty="0" err="1"/>
              <a:t>μακροοργανισμούς</a:t>
            </a:r>
            <a:r>
              <a:rPr lang="el-GR" sz="1600" dirty="0"/>
              <a:t> (φυτά και ζώα) αλλά και μικροοργανισμών μεταξύ τους, τόσο σε θεωρητικό όσο και σε εφαρμοσμένο επίπεδο.</a:t>
            </a:r>
          </a:p>
          <a:p>
            <a:pPr marL="285750" lvl="0" indent="-285750">
              <a:buFont typeface="Arial" panose="020B0604020202020204" pitchFamily="34" charset="0"/>
              <a:buChar char="•"/>
            </a:pPr>
            <a:r>
              <a:rPr lang="el-GR" sz="1600" dirty="0"/>
              <a:t>Διαρκεί δύο ακαδημαϊκά εξάμηνα, τα οποία περιλαμβάνουν συνολικά 5 ενότητες μαθημάτων και εκπόνηση μεταπτυχιακής διπλωματικής εργασίας. </a:t>
            </a:r>
          </a:p>
          <a:p>
            <a:pPr marL="285750" lvl="0" indent="-285750">
              <a:buFont typeface="Arial" panose="020B0604020202020204" pitchFamily="34" charset="0"/>
              <a:buChar char="•"/>
            </a:pPr>
            <a:r>
              <a:rPr lang="el-GR" sz="1600" dirty="0"/>
              <a:t>Για τη φοίτηση στο Δ.Π.Μ.Σ. προβλέπεται η καταβολή διδάκτρων.</a:t>
            </a:r>
          </a:p>
          <a:p>
            <a:pPr lvl="0"/>
            <a:endParaRPr lang="el-GR" sz="1600" dirty="0"/>
          </a:p>
          <a:p>
            <a:pPr lvl="0"/>
            <a:endParaRPr lang="el-GR" sz="1600" dirty="0"/>
          </a:p>
          <a:p>
            <a:pPr marL="285750" lvl="0" indent="-285750">
              <a:buFont typeface="Arial" panose="020B0604020202020204" pitchFamily="34" charset="0"/>
              <a:buChar char="•"/>
            </a:pPr>
            <a:endParaRPr lang="el-GR" sz="1600" dirty="0"/>
          </a:p>
        </p:txBody>
      </p:sp>
      <p:sp>
        <p:nvSpPr>
          <p:cNvPr id="2" name="Ορθογώνιο 1" descr="Ένα μικροσκόπιο">
            <a:extLst>
              <a:ext uri="{FF2B5EF4-FFF2-40B4-BE49-F238E27FC236}">
                <a16:creationId xmlns:a16="http://schemas.microsoft.com/office/drawing/2014/main" id="{F3C278EC-3A9B-7589-F264-57E6A6F77484}"/>
              </a:ext>
            </a:extLst>
          </p:cNvPr>
          <p:cNvSpPr/>
          <p:nvPr/>
        </p:nvSpPr>
        <p:spPr>
          <a:xfrm>
            <a:off x="7414016" y="949990"/>
            <a:ext cx="634676" cy="634676"/>
          </a:xfrm>
          <a:prstGeom prst="rect">
            <a:avLst/>
          </a:prstGeo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scene3d>
            <a:camera prst="orthographicFront"/>
            <a:lightRig rig="chilly" dir="t"/>
          </a:scene3d>
          <a:sp3d z="12700" extrusionH="12700" prstMaterial="translucentPowder">
            <a:bevelT w="25400" h="6350" prst="softRound"/>
            <a:bevelB w="0" h="0" prst="convex"/>
          </a:sp3d>
        </p:spPr>
        <p:style>
          <a:lnRef idx="0">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l-GR"/>
          </a:p>
        </p:txBody>
      </p:sp>
      <p:pic>
        <p:nvPicPr>
          <p:cNvPr id="4" name="Εικόνα 3">
            <a:extLst>
              <a:ext uri="{FF2B5EF4-FFF2-40B4-BE49-F238E27FC236}">
                <a16:creationId xmlns:a16="http://schemas.microsoft.com/office/drawing/2014/main" id="{85D2C98F-22B1-19AC-537F-0DE652D62CB8}"/>
              </a:ext>
            </a:extLst>
          </p:cNvPr>
          <p:cNvPicPr>
            <a:picLocks noChangeAspect="1"/>
          </p:cNvPicPr>
          <p:nvPr/>
        </p:nvPicPr>
        <p:blipFill>
          <a:blip r:embed="rId4"/>
          <a:stretch>
            <a:fillRect/>
          </a:stretch>
        </p:blipFill>
        <p:spPr>
          <a:xfrm>
            <a:off x="671210" y="983086"/>
            <a:ext cx="584118" cy="584118"/>
          </a:xfrm>
          <a:prstGeom prst="rect">
            <a:avLst/>
          </a:prstGeom>
        </p:spPr>
      </p:pic>
      <p:sp>
        <p:nvSpPr>
          <p:cNvPr id="7" name="TextBox 6">
            <a:extLst>
              <a:ext uri="{FF2B5EF4-FFF2-40B4-BE49-F238E27FC236}">
                <a16:creationId xmlns:a16="http://schemas.microsoft.com/office/drawing/2014/main" id="{9116EACF-7C0D-7C01-8C29-E2AE81C40B21}"/>
              </a:ext>
            </a:extLst>
          </p:cNvPr>
          <p:cNvSpPr txBox="1"/>
          <p:nvPr/>
        </p:nvSpPr>
        <p:spPr>
          <a:xfrm>
            <a:off x="396240" y="5328538"/>
            <a:ext cx="5699760" cy="1384995"/>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algn="ctr"/>
            <a:r>
              <a:rPr lang="el-GR" sz="1400" dirty="0"/>
              <a:t>Συνεργαζόμενα Τμήματα του Πανεπιστημίου Θεσσαλίας:</a:t>
            </a:r>
          </a:p>
          <a:p>
            <a:pPr marL="171450" indent="-171450" algn="ctr">
              <a:buFont typeface="Arial" panose="020B0604020202020204" pitchFamily="34" charset="0"/>
              <a:buChar char="•"/>
            </a:pPr>
            <a:r>
              <a:rPr lang="el-GR" sz="1400" dirty="0"/>
              <a:t>Μηχανικών Χωροταξίας, Πολεοδομίας και Περιφερειακής Ανάπτυξης</a:t>
            </a:r>
          </a:p>
          <a:p>
            <a:pPr marL="171450" indent="-171450" algn="ctr">
              <a:buFont typeface="Arial" panose="020B0604020202020204" pitchFamily="34" charset="0"/>
              <a:buChar char="•"/>
            </a:pPr>
            <a:r>
              <a:rPr lang="el-GR" sz="1400" dirty="0"/>
              <a:t>Πολιτικών Μηχανικών</a:t>
            </a:r>
          </a:p>
          <a:p>
            <a:pPr marL="171450" indent="-171450" algn="ctr">
              <a:buFont typeface="Arial" panose="020B0604020202020204" pitchFamily="34" charset="0"/>
              <a:buChar char="•"/>
            </a:pPr>
            <a:r>
              <a:rPr lang="el-GR" sz="1400" dirty="0"/>
              <a:t>Γεωπονίας Φυτικής Παραγωγής και Αγροτικού Περιβάλλοντος </a:t>
            </a:r>
          </a:p>
          <a:p>
            <a:r>
              <a:rPr lang="el-GR" sz="1400" dirty="0"/>
              <a:t>Συνολικός αριθμός εγγραφέντων: 86 </a:t>
            </a:r>
          </a:p>
          <a:p>
            <a:r>
              <a:rPr lang="el-GR" sz="1400" dirty="0"/>
              <a:t>Συνολικός αριθμός πτυχιούχων: 46</a:t>
            </a:r>
          </a:p>
        </p:txBody>
      </p:sp>
      <p:sp>
        <p:nvSpPr>
          <p:cNvPr id="11" name="TextBox 10">
            <a:extLst>
              <a:ext uri="{FF2B5EF4-FFF2-40B4-BE49-F238E27FC236}">
                <a16:creationId xmlns:a16="http://schemas.microsoft.com/office/drawing/2014/main" id="{BBB6B789-35B3-4898-82CF-18CCC70CF3C1}"/>
              </a:ext>
            </a:extLst>
          </p:cNvPr>
          <p:cNvSpPr txBox="1"/>
          <p:nvPr/>
        </p:nvSpPr>
        <p:spPr>
          <a:xfrm>
            <a:off x="6593840" y="5302350"/>
            <a:ext cx="5415280" cy="584775"/>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r>
              <a:rPr lang="el-GR" sz="1600" dirty="0"/>
              <a:t>Συνολικός αριθμός εγγραφέντων: 17  </a:t>
            </a:r>
          </a:p>
          <a:p>
            <a:r>
              <a:rPr lang="el-GR" sz="1600" dirty="0"/>
              <a:t>Συνολικός αριθμός πτυχιούχων: 6</a:t>
            </a:r>
          </a:p>
        </p:txBody>
      </p:sp>
    </p:spTree>
    <p:extLst>
      <p:ext uri="{BB962C8B-B14F-4D97-AF65-F5344CB8AC3E}">
        <p14:creationId xmlns:p14="http://schemas.microsoft.com/office/powerpoint/2010/main" val="2273223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0f91cbc-abe3-442d-9b92-f78d281b983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5C6A66199FAEFD4BA7056DE8D2E633E2" ma:contentTypeVersion="16" ma:contentTypeDescription="Δημιουργία νέου εγγράφου" ma:contentTypeScope="" ma:versionID="dcc5f754e36a32c0c610de9e03256498">
  <xsd:schema xmlns:xsd="http://www.w3.org/2001/XMLSchema" xmlns:xs="http://www.w3.org/2001/XMLSchema" xmlns:p="http://schemas.microsoft.com/office/2006/metadata/properties" xmlns:ns3="b0f91cbc-abe3-442d-9b92-f78d281b9832" xmlns:ns4="ac58cb6f-2f48-4e47-b2c9-e2bf2f1cf2f7" targetNamespace="http://schemas.microsoft.com/office/2006/metadata/properties" ma:root="true" ma:fieldsID="962e598923f7bd626f94873e36298805" ns3:_="" ns4:_="">
    <xsd:import namespace="b0f91cbc-abe3-442d-9b92-f78d281b9832"/>
    <xsd:import namespace="ac58cb6f-2f48-4e47-b2c9-e2bf2f1cf2f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91cbc-abe3-442d-9b92-f78d281b9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58cb6f-2f48-4e47-b2c9-e2bf2f1cf2f7" elementFormDefault="qualified">
    <xsd:import namespace="http://schemas.microsoft.com/office/2006/documentManagement/types"/>
    <xsd:import namespace="http://schemas.microsoft.com/office/infopath/2007/PartnerControls"/>
    <xsd:element name="SharedWithUsers" ma:index="19"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Κοινή χρήση με λεπτομέρειες" ma:internalName="SharedWithDetails" ma:readOnly="true">
      <xsd:simpleType>
        <xsd:restriction base="dms:Note">
          <xsd:maxLength value="255"/>
        </xsd:restriction>
      </xsd:simpleType>
    </xsd:element>
    <xsd:element name="SharingHintHash" ma:index="21" nillable="true" ma:displayName="Κοινή χρήση κατακερματισμού υπόδειξης"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B909B2-2D03-4412-BABF-0B8738AE3A91}">
  <ds:schemaRefs>
    <ds:schemaRef ds:uri="http://schemas.microsoft.com/sharepoint/v3/contenttype/forms"/>
  </ds:schemaRefs>
</ds:datastoreItem>
</file>

<file path=customXml/itemProps2.xml><?xml version="1.0" encoding="utf-8"?>
<ds:datastoreItem xmlns:ds="http://schemas.openxmlformats.org/officeDocument/2006/customXml" ds:itemID="{A3705CA9-D0C1-466B-9DA2-A829DA836122}">
  <ds:schemaRefs>
    <ds:schemaRef ds:uri="http://schemas.microsoft.com/office/2006/documentManagement/types"/>
    <ds:schemaRef ds:uri="b0f91cbc-abe3-442d-9b92-f78d281b9832"/>
    <ds:schemaRef ds:uri="http://purl.org/dc/dcmitype/"/>
    <ds:schemaRef ds:uri="ac58cb6f-2f48-4e47-b2c9-e2bf2f1cf2f7"/>
    <ds:schemaRef ds:uri="http://schemas.microsoft.com/office/infopath/2007/PartnerControls"/>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C207402-9CFF-4AD5-AC90-66C37FFD9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f91cbc-abe3-442d-9b92-f78d281b9832"/>
    <ds:schemaRef ds:uri="ac58cb6f-2f48-4e47-b2c9-e2bf2f1cf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8610</TotalTime>
  <Words>1274</Words>
  <Application>Microsoft Office PowerPoint</Application>
  <PresentationFormat>Ευρεία οθόνη</PresentationFormat>
  <Paragraphs>183</Paragraphs>
  <Slides>11</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Calibri Light</vt:lpstr>
      <vt:lpstr>Wingdings</vt:lpstr>
      <vt:lpstr>Θέμα του Office</vt:lpstr>
      <vt:lpstr>ΠΑΝΕΠΙΣΤΗΜΙΟ ΘΕΣΣΑΛΙΑΣ  ΣΧΟΛΗ ΓΕΩΠΟΝΙΚΩΝ ΕΠΙΣΤΗΜΩΝ ΤΜΗΜΑ ΓΕΩΠΟΝΙΑΣ ΦΥΤΙΚΗΣ ΠΑΡΑΓΩΓΗΣ ΚΑΙ ΑΓΡΟΤΙΚΟΥ ΠΕΡΙΒΑΛΛΟΝΤΟΣ</vt:lpstr>
      <vt:lpstr>ΙΣΤΟΡΙΑ ΤΟΥ ΤΜΗΜΑΤΟΣ</vt:lpstr>
      <vt:lpstr>Παρουσίαση του PowerPoint</vt:lpstr>
      <vt:lpstr>Παρουσίαση του PowerPoint</vt:lpstr>
      <vt:lpstr>ΕΡΓΑΣΤΗΡΙΑ ΤΟΥ ΤΜΗΜΑΤΟΣ (20)</vt:lpstr>
      <vt:lpstr>ΕΡΕΥΝΗΤΙΚΟ ΕΡΓΟ</vt:lpstr>
      <vt:lpstr>ΠΡΟΓΡΑΜΜΑΤΑ ΜΕΤΑΠΤΥΧΙΑΚΩΝ ΣΠΟΥΔΩΝ</vt:lpstr>
      <vt:lpstr>Παρουσίαση του PowerPoint</vt:lpstr>
      <vt:lpstr>Παρουσίαση του PowerPoint</vt:lpstr>
      <vt:lpstr>Ροή εισακτέων και αποφοίτων στα Μονοτμηματικά ΠΜΣ του Τμήματος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ΠΜΣ Μεσογειακά Συστήματα Αγροτικής Παραγωγής Τμήμα Γεωπονίας Φυτικής Παραγωγής και Αγροτικού Περιβάλλοντος</dc:title>
  <dc:creator>PAVLI OURANIA</dc:creator>
  <cp:lastModifiedBy> </cp:lastModifiedBy>
  <cp:revision>24</cp:revision>
  <dcterms:created xsi:type="dcterms:W3CDTF">2024-11-19T14:52:55Z</dcterms:created>
  <dcterms:modified xsi:type="dcterms:W3CDTF">2024-12-03T09:08:26Z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0x0101005C6A66199FAEFD4BA7056DE8D2E633E2</vt:lpwstr>
  </property>
</Properties>
</file>